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2"/>
    <p:restoredTop sz="94622"/>
  </p:normalViewPr>
  <p:slideViewPr>
    <p:cSldViewPr snapToGrid="0" snapToObjects="1">
      <p:cViewPr varScale="1">
        <p:scale>
          <a:sx n="111" d="100"/>
          <a:sy n="111" d="100"/>
        </p:scale>
        <p:origin x="24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4380E-736E-EC4C-B0A6-9F71462D1E8F}" type="datetimeFigureOut">
              <a:rPr lang="pt-BR" smtClean="0"/>
              <a:t>01/09/15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0E243-5B83-0843-B15F-042BEE8EE022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964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0E243-5B83-0843-B15F-042BEE8EE02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90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28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350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1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2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4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3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‹n.º›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2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‹n.º›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hyperlink" Target="mailto:tony@caer.com.b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" y="3214761"/>
            <a:ext cx="12192001" cy="1646302"/>
          </a:xfrm>
        </p:spPr>
        <p:txBody>
          <a:bodyPr/>
          <a:lstStyle/>
          <a:p>
            <a:pPr algn="ctr"/>
            <a:r>
              <a:rPr lang="pt-BR" dirty="0" smtClean="0"/>
              <a:t>APP MOBILE CAER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722164"/>
            <a:ext cx="12191999" cy="1096899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accent2"/>
                </a:solidFill>
              </a:rPr>
              <a:t>COMPANHIA DE </a:t>
            </a:r>
            <a:r>
              <a:rPr lang="en-US" dirty="0" smtClean="0">
                <a:solidFill>
                  <a:schemeClr val="accent2"/>
                </a:solidFill>
              </a:rPr>
              <a:t>ÁGUAS E ESGOTOS DE RORAIMA</a:t>
            </a:r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5" y="770767"/>
            <a:ext cx="3518704" cy="28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Notificações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27" y="2160588"/>
            <a:ext cx="2183308" cy="3881437"/>
          </a:xfrm>
        </p:spPr>
      </p:pic>
    </p:spTree>
    <p:extLst>
      <p:ext uri="{BB962C8B-B14F-4D97-AF65-F5344CB8AC3E}">
        <p14:creationId xmlns:p14="http://schemas.microsoft.com/office/powerpoint/2010/main" val="208074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Solicitação de Serviços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" y="2160588"/>
            <a:ext cx="2183308" cy="3881437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60" y="2160588"/>
            <a:ext cx="2181600" cy="38784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87" y="2160588"/>
            <a:ext cx="2181600" cy="38784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23" y="2160588"/>
            <a:ext cx="2181600" cy="38784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559" y="2160588"/>
            <a:ext cx="2181600" cy="3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Solicitação de Serviços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6" y="2160588"/>
            <a:ext cx="2183308" cy="3881437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03" y="1356817"/>
            <a:ext cx="7560000" cy="249826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03" y="1692493"/>
            <a:ext cx="7560000" cy="506748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03" y="1930400"/>
            <a:ext cx="7560000" cy="47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237791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Tony Carvalho Peixoto</a:t>
            </a:r>
          </a:p>
          <a:p>
            <a:pPr marL="0" indent="0" algn="ctr">
              <a:buNone/>
            </a:pPr>
            <a:r>
              <a:rPr lang="pt-BR" dirty="0" smtClean="0"/>
              <a:t>Assessor de Tecnologia da Informa</a:t>
            </a:r>
            <a:r>
              <a:rPr lang="en-US" dirty="0" err="1" smtClean="0"/>
              <a:t>ção</a:t>
            </a:r>
            <a:endParaRPr lang="en-US" dirty="0" smtClean="0"/>
          </a:p>
          <a:p>
            <a:pPr marL="0" indent="0" algn="ctr">
              <a:buNone/>
            </a:pPr>
            <a:r>
              <a:rPr lang="pt-BR" dirty="0" smtClean="0"/>
              <a:t>Companhia de </a:t>
            </a:r>
            <a:r>
              <a:rPr lang="en-US" dirty="0" err="1" smtClean="0"/>
              <a:t>Águas</a:t>
            </a:r>
            <a:r>
              <a:rPr lang="en-US" dirty="0" smtClean="0"/>
              <a:t> e </a:t>
            </a:r>
            <a:r>
              <a:rPr lang="en-US" dirty="0" err="1" smtClean="0"/>
              <a:t>Esgotos</a:t>
            </a:r>
            <a:r>
              <a:rPr lang="en-US" dirty="0" smtClean="0"/>
              <a:t> de Roraima</a:t>
            </a:r>
          </a:p>
          <a:p>
            <a:pPr marL="0" indent="0" algn="ctr">
              <a:buNone/>
            </a:pPr>
            <a:r>
              <a:rPr lang="en-US" dirty="0" smtClean="0">
                <a:hlinkClick r:id="rId3"/>
              </a:rPr>
              <a:t>tony@caer.com.br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95-2121-2213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 MOBILE CAER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55958"/>
          </a:xfrm>
        </p:spPr>
        <p:txBody>
          <a:bodyPr>
            <a:normAutofit/>
          </a:bodyPr>
          <a:lstStyle/>
          <a:p>
            <a:r>
              <a:rPr lang="pt-BR" dirty="0" smtClean="0"/>
              <a:t>Funcionalidades disponíveis</a:t>
            </a:r>
          </a:p>
          <a:p>
            <a:pPr lvl="1"/>
            <a:r>
              <a:rPr lang="pt-BR" dirty="0" smtClean="0"/>
              <a:t>Loja virtual</a:t>
            </a:r>
          </a:p>
          <a:p>
            <a:pPr lvl="2"/>
            <a:r>
              <a:rPr lang="pt-BR" dirty="0" smtClean="0"/>
              <a:t>Contas em aberto;</a:t>
            </a:r>
          </a:p>
          <a:p>
            <a:pPr lvl="2"/>
            <a:r>
              <a:rPr lang="pt-BR" dirty="0" smtClean="0"/>
              <a:t>Contas pagas</a:t>
            </a:r>
          </a:p>
          <a:p>
            <a:pPr lvl="2"/>
            <a:r>
              <a:rPr lang="pt-BR" dirty="0" smtClean="0"/>
              <a:t>Calcular consumo</a:t>
            </a:r>
          </a:p>
          <a:p>
            <a:pPr lvl="2"/>
            <a:r>
              <a:rPr lang="pt-BR" dirty="0" smtClean="0"/>
              <a:t>Histórico de consumo;</a:t>
            </a:r>
          </a:p>
          <a:p>
            <a:pPr lvl="2"/>
            <a:r>
              <a:rPr lang="pt-BR" dirty="0" smtClean="0"/>
              <a:t>Declaração de quitação de débito;</a:t>
            </a:r>
          </a:p>
          <a:p>
            <a:pPr lvl="2"/>
            <a:r>
              <a:rPr lang="pt-BR" dirty="0" smtClean="0"/>
              <a:t>Registros de atendimento;</a:t>
            </a:r>
          </a:p>
          <a:p>
            <a:pPr lvl="2"/>
            <a:r>
              <a:rPr lang="pt-BR" dirty="0" smtClean="0"/>
              <a:t>Notifica</a:t>
            </a:r>
            <a:r>
              <a:rPr lang="en-US" dirty="0" err="1" smtClean="0"/>
              <a:t>ções</a:t>
            </a:r>
            <a:r>
              <a:rPr lang="en-US" dirty="0" smtClean="0"/>
              <a:t>.</a:t>
            </a:r>
            <a:endParaRPr lang="pt-BR" dirty="0" smtClean="0"/>
          </a:p>
          <a:p>
            <a:pPr lvl="1"/>
            <a:r>
              <a:rPr lang="pt-BR" dirty="0" smtClean="0"/>
              <a:t>Solicitação de serviços</a:t>
            </a:r>
          </a:p>
          <a:p>
            <a:pPr lvl="2"/>
            <a:r>
              <a:rPr lang="pt-BR" dirty="0" smtClean="0"/>
              <a:t>Água </a:t>
            </a:r>
          </a:p>
          <a:p>
            <a:pPr lvl="2"/>
            <a:r>
              <a:rPr lang="pt-BR" dirty="0" smtClean="0"/>
              <a:t>Esgoto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Acesso as informações da Loja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68"/>
          <a:stretch/>
        </p:blipFill>
        <p:spPr>
          <a:xfrm>
            <a:off x="52299" y="1396659"/>
            <a:ext cx="2183308" cy="229904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8"/>
          <a:stretch/>
        </p:blipFill>
        <p:spPr>
          <a:xfrm>
            <a:off x="2273801" y="1409700"/>
            <a:ext cx="2181600" cy="23057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8"/>
          <a:stretch/>
        </p:blipFill>
        <p:spPr>
          <a:xfrm>
            <a:off x="4490451" y="1409700"/>
            <a:ext cx="2181600" cy="230577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85"/>
          <a:stretch/>
        </p:blipFill>
        <p:spPr>
          <a:xfrm>
            <a:off x="6700679" y="1409700"/>
            <a:ext cx="2182950" cy="230577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11"/>
          <a:stretch/>
        </p:blipFill>
        <p:spPr>
          <a:xfrm>
            <a:off x="52299" y="3860835"/>
            <a:ext cx="2181600" cy="23033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31"/>
          <a:stretch/>
        </p:blipFill>
        <p:spPr>
          <a:xfrm>
            <a:off x="2273801" y="3860835"/>
            <a:ext cx="2181600" cy="23064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79"/>
          <a:stretch/>
        </p:blipFill>
        <p:spPr>
          <a:xfrm>
            <a:off x="4490451" y="3860835"/>
            <a:ext cx="2181600" cy="23084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392" y="1396659"/>
            <a:ext cx="3038400" cy="54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8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Contas em aberto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9" y="2160588"/>
            <a:ext cx="2183308" cy="3881437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22"/>
          <a:stretch/>
        </p:blipFill>
        <p:spPr>
          <a:xfrm>
            <a:off x="5556974" y="1886675"/>
            <a:ext cx="4846211" cy="427105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72" y="2160588"/>
            <a:ext cx="218330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2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Contas pagas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81" y="1838254"/>
            <a:ext cx="2183308" cy="3881437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61" y="1838254"/>
            <a:ext cx="2182950" cy="38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2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Calcular Consumo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83" y="2160588"/>
            <a:ext cx="2183308" cy="3881437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27" y="2161225"/>
            <a:ext cx="2182950" cy="38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Hist</a:t>
            </a:r>
            <a:r>
              <a:rPr lang="en-US" dirty="0" err="1" smtClean="0"/>
              <a:t>órico</a:t>
            </a:r>
            <a:r>
              <a:rPr lang="en-US" dirty="0" smtClean="0"/>
              <a:t> de </a:t>
            </a:r>
            <a:r>
              <a:rPr lang="en-US" dirty="0" err="1" smtClean="0"/>
              <a:t>Consumo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8" y="2285304"/>
            <a:ext cx="2182950" cy="3880800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56" y="2285304"/>
            <a:ext cx="6899200" cy="38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2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Declaração</a:t>
            </a:r>
            <a:r>
              <a:rPr lang="en-US" dirty="0" smtClean="0"/>
              <a:t> de </a:t>
            </a:r>
            <a:r>
              <a:rPr lang="en-US" dirty="0" err="1" smtClean="0"/>
              <a:t>Quitação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25864"/>
            <a:ext cx="2183308" cy="3881437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80" y="2126501"/>
            <a:ext cx="2182950" cy="3880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68" y="2126501"/>
            <a:ext cx="2182950" cy="38808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43"/>
          <a:stretch/>
        </p:blipFill>
        <p:spPr>
          <a:xfrm>
            <a:off x="3182955" y="1270000"/>
            <a:ext cx="5496191" cy="53399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ixaDeTexto 4"/>
          <p:cNvSpPr txBox="1"/>
          <p:nvPr/>
        </p:nvSpPr>
        <p:spPr>
          <a:xfrm>
            <a:off x="9942653" y="1930400"/>
            <a:ext cx="1898248" cy="295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66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306777" cy="1320800"/>
          </a:xfrm>
        </p:spPr>
        <p:txBody>
          <a:bodyPr/>
          <a:lstStyle/>
          <a:p>
            <a:r>
              <a:rPr lang="pt-BR" dirty="0" smtClean="0"/>
              <a:t>Registro de Atendimento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832" y="5474208"/>
            <a:ext cx="1725168" cy="1383792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0" y="2160588"/>
            <a:ext cx="2183308" cy="3881437"/>
          </a:xfrm>
        </p:spPr>
      </p:pic>
    </p:spTree>
    <p:extLst>
      <p:ext uri="{BB962C8B-B14F-4D97-AF65-F5344CB8AC3E}">
        <p14:creationId xmlns:p14="http://schemas.microsoft.com/office/powerpoint/2010/main" val="14211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1060</TotalTime>
  <Words>95</Words>
  <Application>Microsoft Macintosh PowerPoint</Application>
  <PresentationFormat>Widescreen</PresentationFormat>
  <Paragraphs>31</Paragraphs>
  <Slides>13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Calibri</vt:lpstr>
      <vt:lpstr>Trebuchet MS</vt:lpstr>
      <vt:lpstr>Wingdings 3</vt:lpstr>
      <vt:lpstr>Arial</vt:lpstr>
      <vt:lpstr>Faceta</vt:lpstr>
      <vt:lpstr>APP MOBILE CAER</vt:lpstr>
      <vt:lpstr>APP MOBILE CAER</vt:lpstr>
      <vt:lpstr>Acesso as informações da Loja</vt:lpstr>
      <vt:lpstr>Contas em aberto</vt:lpstr>
      <vt:lpstr>Contas pagas</vt:lpstr>
      <vt:lpstr>Calcular Consumo</vt:lpstr>
      <vt:lpstr>Histórico de Consumo</vt:lpstr>
      <vt:lpstr>Declaração de Quitação</vt:lpstr>
      <vt:lpstr>Registro de Atendimento</vt:lpstr>
      <vt:lpstr>Notificações</vt:lpstr>
      <vt:lpstr>Solicitação de Serviços</vt:lpstr>
      <vt:lpstr>Solicitação de Serviços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 MOBILE CAER</dc:title>
  <dc:creator>Usuário do Microsoft Office</dc:creator>
  <cp:lastModifiedBy>Usuário do Microsoft Office</cp:lastModifiedBy>
  <cp:revision>30</cp:revision>
  <dcterms:created xsi:type="dcterms:W3CDTF">2015-08-30T21:14:35Z</dcterms:created>
  <dcterms:modified xsi:type="dcterms:W3CDTF">2015-09-01T23:29:46Z</dcterms:modified>
</cp:coreProperties>
</file>