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623" r:id="rId1"/>
    <p:sldMasterId id="2147487610" r:id="rId2"/>
    <p:sldMasterId id="2147487627" r:id="rId3"/>
    <p:sldMasterId id="2147488033" r:id="rId4"/>
  </p:sldMasterIdLst>
  <p:notesMasterIdLst>
    <p:notesMasterId r:id="rId61"/>
  </p:notesMasterIdLst>
  <p:handoutMasterIdLst>
    <p:handoutMasterId r:id="rId62"/>
  </p:handoutMasterIdLst>
  <p:sldIdLst>
    <p:sldId id="1484" r:id="rId5"/>
    <p:sldId id="1357" r:id="rId6"/>
    <p:sldId id="1485" r:id="rId7"/>
    <p:sldId id="1474" r:id="rId8"/>
    <p:sldId id="1456" r:id="rId9"/>
    <p:sldId id="1465" r:id="rId10"/>
    <p:sldId id="1501" r:id="rId11"/>
    <p:sldId id="1502" r:id="rId12"/>
    <p:sldId id="1440" r:id="rId13"/>
    <p:sldId id="1508" r:id="rId14"/>
    <p:sldId id="1475" r:id="rId15"/>
    <p:sldId id="1503" r:id="rId16"/>
    <p:sldId id="1504" r:id="rId17"/>
    <p:sldId id="1442" r:id="rId18"/>
    <p:sldId id="1509" r:id="rId19"/>
    <p:sldId id="1441" r:id="rId20"/>
    <p:sldId id="1518" r:id="rId21"/>
    <p:sldId id="1519" r:id="rId22"/>
    <p:sldId id="1520" r:id="rId23"/>
    <p:sldId id="1521" r:id="rId24"/>
    <p:sldId id="1522" r:id="rId25"/>
    <p:sldId id="1523" r:id="rId26"/>
    <p:sldId id="1524" r:id="rId27"/>
    <p:sldId id="1525" r:id="rId28"/>
    <p:sldId id="1526" r:id="rId29"/>
    <p:sldId id="1527" r:id="rId30"/>
    <p:sldId id="1528" r:id="rId31"/>
    <p:sldId id="1529" r:id="rId32"/>
    <p:sldId id="1530" r:id="rId33"/>
    <p:sldId id="1493" r:id="rId34"/>
    <p:sldId id="1445" r:id="rId35"/>
    <p:sldId id="1516" r:id="rId36"/>
    <p:sldId id="1488" r:id="rId37"/>
    <p:sldId id="1489" r:id="rId38"/>
    <p:sldId id="1490" r:id="rId39"/>
    <p:sldId id="1494" r:id="rId40"/>
    <p:sldId id="1495" r:id="rId41"/>
    <p:sldId id="1469" r:id="rId42"/>
    <p:sldId id="1473" r:id="rId43"/>
    <p:sldId id="1500" r:id="rId44"/>
    <p:sldId id="1421" r:id="rId45"/>
    <p:sldId id="1510" r:id="rId46"/>
    <p:sldId id="1451" r:id="rId47"/>
    <p:sldId id="1453" r:id="rId48"/>
    <p:sldId id="1444" r:id="rId49"/>
    <p:sldId id="1455" r:id="rId50"/>
    <p:sldId id="1496" r:id="rId51"/>
    <p:sldId id="1449" r:id="rId52"/>
    <p:sldId id="1450" r:id="rId53"/>
    <p:sldId id="1511" r:id="rId54"/>
    <p:sldId id="1512" r:id="rId55"/>
    <p:sldId id="1517" r:id="rId56"/>
    <p:sldId id="1463" r:id="rId57"/>
    <p:sldId id="1507" r:id="rId58"/>
    <p:sldId id="1486" r:id="rId59"/>
    <p:sldId id="1468" r:id="rId60"/>
  </p:sldIdLst>
  <p:sldSz cx="9144000" cy="6858000" type="screen4x3"/>
  <p:notesSz cx="7099300" cy="10234613"/>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A"/>
    <a:srgbClr val="4E4E4E"/>
    <a:srgbClr val="9A9A9A"/>
    <a:srgbClr val="F8F8F8"/>
    <a:srgbClr val="D6E9F2"/>
    <a:srgbClr val="CFCFCF"/>
    <a:srgbClr val="D5D5D5"/>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1813" autoAdjust="0"/>
  </p:normalViewPr>
  <p:slideViewPr>
    <p:cSldViewPr snapToGrid="0">
      <p:cViewPr varScale="1">
        <p:scale>
          <a:sx n="81" d="100"/>
          <a:sy n="81" d="100"/>
        </p:scale>
        <p:origin x="133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856"/>
    </p:cViewPr>
  </p:sorterViewPr>
  <p:notesViewPr>
    <p:cSldViewPr snapToGrid="0">
      <p:cViewPr varScale="1">
        <p:scale>
          <a:sx n="61" d="100"/>
          <a:sy n="61" d="100"/>
        </p:scale>
        <p:origin x="-3426" y="-102"/>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1170" name="Rectangle 2"/>
          <p:cNvSpPr>
            <a:spLocks noGrp="1" noChangeArrowheads="1"/>
          </p:cNvSpPr>
          <p:nvPr>
            <p:ph type="hdr" sz="quarter"/>
          </p:nvPr>
        </p:nvSpPr>
        <p:spPr bwMode="auto">
          <a:xfrm>
            <a:off x="495946" y="237671"/>
            <a:ext cx="6121831" cy="512081"/>
          </a:xfrm>
          <a:prstGeom prst="rect">
            <a:avLst/>
          </a:prstGeom>
          <a:noFill/>
          <a:ln w="9525">
            <a:noFill/>
            <a:miter lim="800000"/>
            <a:headEnd/>
            <a:tailEnd/>
          </a:ln>
          <a:effectLst/>
        </p:spPr>
        <p:txBody>
          <a:bodyPr vert="horz" wrap="square" lIns="97192" tIns="48596" rIns="97192" bIns="48596" numCol="1" anchor="t" anchorCtr="0" compatLnSpc="1">
            <a:prstTxWarp prst="textNoShape">
              <a:avLst/>
            </a:prstTxWarp>
          </a:bodyPr>
          <a:lstStyle>
            <a:lvl1pPr algn="l">
              <a:lnSpc>
                <a:spcPct val="100000"/>
              </a:lnSpc>
              <a:spcBef>
                <a:spcPct val="0"/>
              </a:spcBef>
              <a:buClrTx/>
              <a:buFontTx/>
              <a:buNone/>
              <a:defRPr sz="1300">
                <a:effectLst/>
                <a:latin typeface="Arial" pitchFamily="34" charset="0"/>
                <a:cs typeface="+mn-cs"/>
              </a:defRPr>
            </a:lvl1pPr>
          </a:lstStyle>
          <a:p>
            <a:pPr>
              <a:defRPr/>
            </a:pPr>
            <a:r>
              <a:rPr lang="pt-BR" dirty="0" smtClean="0"/>
              <a:t>	CURSO "FERRAMENTAS DE ANÁLISES DE PERDAS" </a:t>
            </a:r>
            <a:endParaRPr lang="pt-BR" dirty="0"/>
          </a:p>
          <a:p>
            <a:pPr>
              <a:defRPr/>
            </a:pPr>
            <a:r>
              <a:rPr lang="pt-BR" dirty="0" smtClean="0"/>
              <a:t>	APRESENTAÇÃO 2</a:t>
            </a:r>
            <a:endParaRPr lang="pt-BR" dirty="0"/>
          </a:p>
        </p:txBody>
      </p:sp>
      <p:sp>
        <p:nvSpPr>
          <p:cNvPr id="391172" name="Rectangle 4"/>
          <p:cNvSpPr>
            <a:spLocks noGrp="1" noChangeArrowheads="1"/>
          </p:cNvSpPr>
          <p:nvPr>
            <p:ph type="ftr" sz="quarter" idx="2"/>
          </p:nvPr>
        </p:nvSpPr>
        <p:spPr bwMode="auto">
          <a:xfrm>
            <a:off x="356462" y="9457314"/>
            <a:ext cx="3077006" cy="512081"/>
          </a:xfrm>
          <a:prstGeom prst="rect">
            <a:avLst/>
          </a:prstGeom>
          <a:noFill/>
          <a:ln w="9525">
            <a:noFill/>
            <a:miter lim="800000"/>
            <a:headEnd/>
            <a:tailEnd/>
          </a:ln>
          <a:effectLst/>
        </p:spPr>
        <p:txBody>
          <a:bodyPr vert="horz" wrap="square" lIns="97192" tIns="48596" rIns="97192" bIns="48596" numCol="1" anchor="b" anchorCtr="0" compatLnSpc="1">
            <a:prstTxWarp prst="textNoShape">
              <a:avLst/>
            </a:prstTxWarp>
          </a:bodyPr>
          <a:lstStyle>
            <a:lvl1pPr algn="l">
              <a:lnSpc>
                <a:spcPct val="100000"/>
              </a:lnSpc>
              <a:spcBef>
                <a:spcPct val="0"/>
              </a:spcBef>
              <a:buClrTx/>
              <a:buFontTx/>
              <a:buNone/>
              <a:defRPr sz="1300">
                <a:effectLst/>
                <a:latin typeface="Arial" pitchFamily="34" charset="0"/>
                <a:cs typeface="+mn-cs"/>
              </a:defRPr>
            </a:lvl1pPr>
          </a:lstStyle>
          <a:p>
            <a:pPr>
              <a:defRPr/>
            </a:pPr>
            <a:r>
              <a:rPr lang="pt-BR" smtClean="0"/>
              <a:t>JUNHO 2012</a:t>
            </a:r>
            <a:endParaRPr lang="pt-BR"/>
          </a:p>
        </p:txBody>
      </p:sp>
      <p:sp>
        <p:nvSpPr>
          <p:cNvPr id="391173" name="Rectangle 5"/>
          <p:cNvSpPr>
            <a:spLocks noGrp="1" noChangeArrowheads="1"/>
          </p:cNvSpPr>
          <p:nvPr>
            <p:ph type="sldNum" sz="quarter" idx="3"/>
          </p:nvPr>
        </p:nvSpPr>
        <p:spPr bwMode="auto">
          <a:xfrm>
            <a:off x="3679724" y="9457313"/>
            <a:ext cx="3077006" cy="512081"/>
          </a:xfrm>
          <a:prstGeom prst="rect">
            <a:avLst/>
          </a:prstGeom>
          <a:noFill/>
          <a:ln w="9525">
            <a:noFill/>
            <a:miter lim="800000"/>
            <a:headEnd/>
            <a:tailEnd/>
          </a:ln>
          <a:effectLst/>
        </p:spPr>
        <p:txBody>
          <a:bodyPr vert="horz" wrap="square" lIns="97192" tIns="48596" rIns="97192" bIns="48596" numCol="1" anchor="b" anchorCtr="0" compatLnSpc="1">
            <a:prstTxWarp prst="textNoShape">
              <a:avLst/>
            </a:prstTxWarp>
          </a:bodyPr>
          <a:lstStyle>
            <a:lvl1pPr algn="r">
              <a:lnSpc>
                <a:spcPct val="100000"/>
              </a:lnSpc>
              <a:spcBef>
                <a:spcPct val="0"/>
              </a:spcBef>
              <a:buClrTx/>
              <a:buFontTx/>
              <a:buNone/>
              <a:defRPr sz="1300">
                <a:effectLst/>
                <a:latin typeface="Arial" pitchFamily="34" charset="0"/>
                <a:cs typeface="+mn-cs"/>
              </a:defRPr>
            </a:lvl1pPr>
          </a:lstStyle>
          <a:p>
            <a:pPr>
              <a:defRPr/>
            </a:pPr>
            <a:fld id="{B5A26D03-4C29-40AB-9066-A23B4B078C3F}" type="slidenum">
              <a:rPr lang="pt-BR"/>
              <a:pPr>
                <a:defRPr/>
              </a:pPr>
              <a:t>‹nº›</a:t>
            </a:fld>
            <a:endParaRPr lang="pt-B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512" y="59759"/>
            <a:ext cx="713581" cy="987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48715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77006" cy="512081"/>
          </a:xfrm>
          <a:prstGeom prst="rect">
            <a:avLst/>
          </a:prstGeom>
          <a:noFill/>
          <a:ln w="9525">
            <a:noFill/>
            <a:miter lim="800000"/>
            <a:headEnd/>
            <a:tailEnd/>
          </a:ln>
          <a:effectLst/>
        </p:spPr>
        <p:txBody>
          <a:bodyPr vert="horz" wrap="square" lIns="97192" tIns="48596" rIns="97192" bIns="48596" numCol="1" anchor="t" anchorCtr="0" compatLnSpc="1">
            <a:prstTxWarp prst="textNoShape">
              <a:avLst/>
            </a:prstTxWarp>
          </a:bodyPr>
          <a:lstStyle>
            <a:lvl1pPr algn="l">
              <a:lnSpc>
                <a:spcPct val="100000"/>
              </a:lnSpc>
              <a:spcBef>
                <a:spcPct val="0"/>
              </a:spcBef>
              <a:buClrTx/>
              <a:buFontTx/>
              <a:buNone/>
              <a:defRPr sz="1300">
                <a:effectLst/>
                <a:latin typeface="Arial" pitchFamily="34" charset="0"/>
                <a:cs typeface="+mn-cs"/>
              </a:defRPr>
            </a:lvl1pPr>
          </a:lstStyle>
          <a:p>
            <a:pPr>
              <a:defRPr/>
            </a:pPr>
            <a:r>
              <a:rPr lang="pt-BR" smtClean="0"/>
              <a:t>CURSO "FERRAMENTAS DE ANÁLISES DE PERDAS" - APRESENTAÇÃO 2</a:t>
            </a:r>
            <a:endParaRPr lang="pt-BR"/>
          </a:p>
        </p:txBody>
      </p:sp>
      <p:sp>
        <p:nvSpPr>
          <p:cNvPr id="29699" name="Rectangle 3"/>
          <p:cNvSpPr>
            <a:spLocks noGrp="1" noChangeArrowheads="1"/>
          </p:cNvSpPr>
          <p:nvPr>
            <p:ph type="dt" idx="1"/>
          </p:nvPr>
        </p:nvSpPr>
        <p:spPr bwMode="auto">
          <a:xfrm>
            <a:off x="4020687" y="0"/>
            <a:ext cx="3077006" cy="512081"/>
          </a:xfrm>
          <a:prstGeom prst="rect">
            <a:avLst/>
          </a:prstGeom>
          <a:noFill/>
          <a:ln w="9525">
            <a:noFill/>
            <a:miter lim="800000"/>
            <a:headEnd/>
            <a:tailEnd/>
          </a:ln>
          <a:effectLst/>
        </p:spPr>
        <p:txBody>
          <a:bodyPr vert="horz" wrap="square" lIns="97192" tIns="48596" rIns="97192" bIns="48596" numCol="1" anchor="t" anchorCtr="0" compatLnSpc="1">
            <a:prstTxWarp prst="textNoShape">
              <a:avLst/>
            </a:prstTxWarp>
          </a:bodyPr>
          <a:lstStyle>
            <a:lvl1pPr algn="r">
              <a:lnSpc>
                <a:spcPct val="100000"/>
              </a:lnSpc>
              <a:spcBef>
                <a:spcPct val="0"/>
              </a:spcBef>
              <a:buClrTx/>
              <a:buFontTx/>
              <a:buNone/>
              <a:defRPr sz="1300">
                <a:effectLst/>
                <a:latin typeface="Arial" pitchFamily="34" charset="0"/>
                <a:cs typeface="+mn-cs"/>
              </a:defRPr>
            </a:lvl1pPr>
          </a:lstStyle>
          <a:p>
            <a:pPr>
              <a:defRPr/>
            </a:pPr>
            <a:endParaRPr lang="pt-BR"/>
          </a:p>
        </p:txBody>
      </p:sp>
      <p:sp>
        <p:nvSpPr>
          <p:cNvPr id="2150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08967" y="4860393"/>
            <a:ext cx="5681369" cy="4606974"/>
          </a:xfrm>
          <a:prstGeom prst="rect">
            <a:avLst/>
          </a:prstGeom>
          <a:noFill/>
          <a:ln w="9525">
            <a:noFill/>
            <a:miter lim="800000"/>
            <a:headEnd/>
            <a:tailEnd/>
          </a:ln>
          <a:effectLst/>
        </p:spPr>
        <p:txBody>
          <a:bodyPr vert="horz" wrap="square" lIns="97192" tIns="48596" rIns="97192" bIns="48596" numCol="1" anchor="t" anchorCtr="0" compatLnSpc="1">
            <a:prstTxWarp prst="textNoShape">
              <a:avLst/>
            </a:prstTxWarp>
          </a:bodyPr>
          <a:lstStyle/>
          <a:p>
            <a:pPr lvl="0"/>
            <a:r>
              <a:rPr lang="pt-BR" noProof="0" dirty="0" smtClean="0"/>
              <a:t>Clique para editar os estilos do texto mestre</a:t>
            </a:r>
          </a:p>
          <a:p>
            <a:pPr lvl="1"/>
            <a:r>
              <a:rPr lang="pt-BR" noProof="0" dirty="0" smtClean="0"/>
              <a:t>Segundo nível</a:t>
            </a:r>
          </a:p>
          <a:p>
            <a:pPr lvl="2"/>
            <a:r>
              <a:rPr lang="pt-BR" noProof="0" dirty="0" smtClean="0"/>
              <a:t>Terceiro nível</a:t>
            </a:r>
          </a:p>
          <a:p>
            <a:pPr lvl="3"/>
            <a:r>
              <a:rPr lang="pt-BR" noProof="0" dirty="0" smtClean="0"/>
              <a:t>Quarto nível</a:t>
            </a:r>
          </a:p>
          <a:p>
            <a:pPr lvl="4"/>
            <a:r>
              <a:rPr lang="pt-BR" noProof="0" dirty="0" smtClean="0"/>
              <a:t>Quinto nível</a:t>
            </a:r>
          </a:p>
        </p:txBody>
      </p:sp>
      <p:sp>
        <p:nvSpPr>
          <p:cNvPr id="29702" name="Rectangle 6"/>
          <p:cNvSpPr>
            <a:spLocks noGrp="1" noChangeArrowheads="1"/>
          </p:cNvSpPr>
          <p:nvPr>
            <p:ph type="ftr" sz="quarter" idx="4"/>
          </p:nvPr>
        </p:nvSpPr>
        <p:spPr bwMode="auto">
          <a:xfrm>
            <a:off x="1" y="9720785"/>
            <a:ext cx="3077006" cy="512081"/>
          </a:xfrm>
          <a:prstGeom prst="rect">
            <a:avLst/>
          </a:prstGeom>
          <a:noFill/>
          <a:ln w="9525">
            <a:noFill/>
            <a:miter lim="800000"/>
            <a:headEnd/>
            <a:tailEnd/>
          </a:ln>
          <a:effectLst/>
        </p:spPr>
        <p:txBody>
          <a:bodyPr vert="horz" wrap="square" lIns="97192" tIns="48596" rIns="97192" bIns="48596" numCol="1" anchor="b" anchorCtr="0" compatLnSpc="1">
            <a:prstTxWarp prst="textNoShape">
              <a:avLst/>
            </a:prstTxWarp>
          </a:bodyPr>
          <a:lstStyle>
            <a:lvl1pPr algn="l">
              <a:lnSpc>
                <a:spcPct val="100000"/>
              </a:lnSpc>
              <a:spcBef>
                <a:spcPct val="0"/>
              </a:spcBef>
              <a:buClrTx/>
              <a:buFontTx/>
              <a:buNone/>
              <a:defRPr sz="1300">
                <a:effectLst/>
                <a:latin typeface="Arial" pitchFamily="34" charset="0"/>
                <a:cs typeface="+mn-cs"/>
              </a:defRPr>
            </a:lvl1pPr>
          </a:lstStyle>
          <a:p>
            <a:pPr>
              <a:defRPr/>
            </a:pPr>
            <a:r>
              <a:rPr lang="pt-BR" smtClean="0"/>
              <a:t>JUNHO 2012</a:t>
            </a:r>
            <a:endParaRPr lang="pt-BR"/>
          </a:p>
        </p:txBody>
      </p:sp>
      <p:sp>
        <p:nvSpPr>
          <p:cNvPr id="29703" name="Rectangle 7"/>
          <p:cNvSpPr>
            <a:spLocks noGrp="1" noChangeArrowheads="1"/>
          </p:cNvSpPr>
          <p:nvPr>
            <p:ph type="sldNum" sz="quarter" idx="5"/>
          </p:nvPr>
        </p:nvSpPr>
        <p:spPr bwMode="auto">
          <a:xfrm>
            <a:off x="4020687" y="9720785"/>
            <a:ext cx="3077006" cy="512081"/>
          </a:xfrm>
          <a:prstGeom prst="rect">
            <a:avLst/>
          </a:prstGeom>
          <a:noFill/>
          <a:ln w="9525">
            <a:noFill/>
            <a:miter lim="800000"/>
            <a:headEnd/>
            <a:tailEnd/>
          </a:ln>
          <a:effectLst/>
        </p:spPr>
        <p:txBody>
          <a:bodyPr vert="horz" wrap="square" lIns="97192" tIns="48596" rIns="97192" bIns="48596" numCol="1" anchor="b" anchorCtr="0" compatLnSpc="1">
            <a:prstTxWarp prst="textNoShape">
              <a:avLst/>
            </a:prstTxWarp>
          </a:bodyPr>
          <a:lstStyle>
            <a:lvl1pPr algn="r">
              <a:lnSpc>
                <a:spcPct val="100000"/>
              </a:lnSpc>
              <a:spcBef>
                <a:spcPct val="0"/>
              </a:spcBef>
              <a:buClrTx/>
              <a:buFontTx/>
              <a:buNone/>
              <a:defRPr sz="1300">
                <a:effectLst/>
                <a:latin typeface="Arial" pitchFamily="34" charset="0"/>
                <a:cs typeface="+mn-cs"/>
              </a:defRPr>
            </a:lvl1pPr>
          </a:lstStyle>
          <a:p>
            <a:pPr>
              <a:defRPr/>
            </a:pPr>
            <a:fld id="{87FA505E-343A-435A-9684-CC89151FE459}" type="slidenum">
              <a:rPr lang="pt-BR"/>
              <a:pPr>
                <a:defRPr/>
              </a:pPr>
              <a:t>‹nº›</a:t>
            </a:fld>
            <a:endParaRPr lang="pt-BR"/>
          </a:p>
        </p:txBody>
      </p:sp>
    </p:spTree>
    <p:extLst>
      <p:ext uri="{BB962C8B-B14F-4D97-AF65-F5344CB8AC3E}">
        <p14:creationId xmlns:p14="http://schemas.microsoft.com/office/powerpoint/2010/main" val="126836919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7FA505E-343A-435A-9684-CC89151FE459}" type="slidenum">
              <a:rPr lang="pt-BR" smtClean="0"/>
              <a:pPr>
                <a:defRPr/>
              </a:pPr>
              <a:t>1</a:t>
            </a:fld>
            <a:endParaRPr lang="pt-BR"/>
          </a:p>
        </p:txBody>
      </p:sp>
      <p:sp>
        <p:nvSpPr>
          <p:cNvPr id="5" name="Espaço Reservado para Rodapé 4"/>
          <p:cNvSpPr>
            <a:spLocks noGrp="1"/>
          </p:cNvSpPr>
          <p:nvPr>
            <p:ph type="ftr" sz="quarter" idx="11"/>
          </p:nvPr>
        </p:nvSpPr>
        <p:spPr/>
        <p:txBody>
          <a:bodyPr/>
          <a:lstStyle/>
          <a:p>
            <a:pPr>
              <a:defRPr/>
            </a:pPr>
            <a:r>
              <a:rPr lang="pt-BR" smtClean="0"/>
              <a:t>junho/2012</a:t>
            </a:r>
            <a:endParaRPr lang="pt-BR"/>
          </a:p>
        </p:txBody>
      </p:sp>
      <p:sp>
        <p:nvSpPr>
          <p:cNvPr id="6" name="Espaço Reservado para Cabeçalho 5"/>
          <p:cNvSpPr>
            <a:spLocks noGrp="1"/>
          </p:cNvSpPr>
          <p:nvPr>
            <p:ph type="hdr" sz="quarter" idx="12"/>
          </p:nvPr>
        </p:nvSpPr>
        <p:spPr/>
        <p:txBody>
          <a:bodyPr/>
          <a:lstStyle/>
          <a:p>
            <a:pPr>
              <a:defRPr/>
            </a:pPr>
            <a:r>
              <a:rPr lang="pt-BR" smtClean="0"/>
              <a:t>CURSO "FERRAMENTAS DE ANÁLISES DE PERDAS"  - APRESENTAÇÃO 1</a:t>
            </a:r>
            <a:endParaRPr lang="pt-BR"/>
          </a:p>
        </p:txBody>
      </p:sp>
    </p:spTree>
    <p:extLst>
      <p:ext uri="{BB962C8B-B14F-4D97-AF65-F5344CB8AC3E}">
        <p14:creationId xmlns:p14="http://schemas.microsoft.com/office/powerpoint/2010/main" val="834703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C9E6E-EBBE-4878-B74C-55DAEC390632}" type="slidenum">
              <a:rPr lang="en-GB"/>
              <a:pPr/>
              <a:t>11</a:t>
            </a:fld>
            <a:endParaRPr lang="en-GB"/>
          </a:p>
        </p:txBody>
      </p:sp>
      <p:sp>
        <p:nvSpPr>
          <p:cNvPr id="1294338" name="Rectangle 2"/>
          <p:cNvSpPr>
            <a:spLocks noGrp="1" noRot="1" noChangeAspect="1" noChangeArrowheads="1" noTextEdit="1"/>
          </p:cNvSpPr>
          <p:nvPr>
            <p:ph type="sldImg"/>
          </p:nvPr>
        </p:nvSpPr>
        <p:spPr>
          <a:xfrm>
            <a:off x="992188" y="768350"/>
            <a:ext cx="5114925" cy="3836988"/>
          </a:xfrm>
          <a:ln/>
        </p:spPr>
      </p:sp>
      <p:sp>
        <p:nvSpPr>
          <p:cNvPr id="1294339" name="Rectangle 3"/>
          <p:cNvSpPr>
            <a:spLocks noGrp="1" noChangeArrowheads="1"/>
          </p:cNvSpPr>
          <p:nvPr>
            <p:ph type="body" idx="1"/>
          </p:nvPr>
        </p:nvSpPr>
        <p:spPr/>
        <p:txBody>
          <a:bodyPr/>
          <a:lstStyle/>
          <a:p>
            <a:endParaRPr lang="en-GB"/>
          </a:p>
        </p:txBody>
      </p:sp>
      <p:sp>
        <p:nvSpPr>
          <p:cNvPr id="5" name="Espaço Reservado para Data 4"/>
          <p:cNvSpPr>
            <a:spLocks noGrp="1"/>
          </p:cNvSpPr>
          <p:nvPr>
            <p:ph type="dt" idx="10"/>
          </p:nvPr>
        </p:nvSpPr>
        <p:spPr/>
        <p:txBody>
          <a:bodyPr/>
          <a:lstStyle/>
          <a:p>
            <a:pPr>
              <a:defRPr/>
            </a:pPr>
            <a:fld id="{F5293293-63F7-455F-8A10-FCDEDE3EB121}"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54967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C9E6E-EBBE-4878-B74C-55DAEC390632}" type="slidenum">
              <a:rPr lang="en-GB"/>
              <a:pPr/>
              <a:t>12</a:t>
            </a:fld>
            <a:endParaRPr lang="en-GB"/>
          </a:p>
        </p:txBody>
      </p:sp>
      <p:sp>
        <p:nvSpPr>
          <p:cNvPr id="1294338" name="Rectangle 2"/>
          <p:cNvSpPr>
            <a:spLocks noGrp="1" noRot="1" noChangeAspect="1" noChangeArrowheads="1" noTextEdit="1"/>
          </p:cNvSpPr>
          <p:nvPr>
            <p:ph type="sldImg"/>
          </p:nvPr>
        </p:nvSpPr>
        <p:spPr>
          <a:xfrm>
            <a:off x="992188" y="768350"/>
            <a:ext cx="5114925" cy="3836988"/>
          </a:xfrm>
          <a:ln/>
        </p:spPr>
      </p:sp>
      <p:sp>
        <p:nvSpPr>
          <p:cNvPr id="1294339" name="Rectangle 3"/>
          <p:cNvSpPr>
            <a:spLocks noGrp="1" noChangeArrowheads="1"/>
          </p:cNvSpPr>
          <p:nvPr>
            <p:ph type="body" idx="1"/>
          </p:nvPr>
        </p:nvSpPr>
        <p:spPr/>
        <p:txBody>
          <a:bodyPr/>
          <a:lstStyle/>
          <a:p>
            <a:endParaRPr lang="en-GB"/>
          </a:p>
        </p:txBody>
      </p:sp>
      <p:sp>
        <p:nvSpPr>
          <p:cNvPr id="5" name="Espaço Reservado para Data 4"/>
          <p:cNvSpPr>
            <a:spLocks noGrp="1"/>
          </p:cNvSpPr>
          <p:nvPr>
            <p:ph type="dt" idx="10"/>
          </p:nvPr>
        </p:nvSpPr>
        <p:spPr/>
        <p:txBody>
          <a:bodyPr/>
          <a:lstStyle/>
          <a:p>
            <a:pPr>
              <a:defRPr/>
            </a:pPr>
            <a:fld id="{F5293293-63F7-455F-8A10-FCDEDE3EB121}"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29991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C9E6E-EBBE-4878-B74C-55DAEC390632}" type="slidenum">
              <a:rPr lang="en-GB"/>
              <a:pPr/>
              <a:t>13</a:t>
            </a:fld>
            <a:endParaRPr lang="en-GB"/>
          </a:p>
        </p:txBody>
      </p:sp>
      <p:sp>
        <p:nvSpPr>
          <p:cNvPr id="1294338" name="Rectangle 2"/>
          <p:cNvSpPr>
            <a:spLocks noGrp="1" noRot="1" noChangeAspect="1" noChangeArrowheads="1" noTextEdit="1"/>
          </p:cNvSpPr>
          <p:nvPr>
            <p:ph type="sldImg"/>
          </p:nvPr>
        </p:nvSpPr>
        <p:spPr>
          <a:xfrm>
            <a:off x="992188" y="768350"/>
            <a:ext cx="5114925" cy="3836988"/>
          </a:xfrm>
          <a:ln/>
        </p:spPr>
      </p:sp>
      <p:sp>
        <p:nvSpPr>
          <p:cNvPr id="1294339" name="Rectangle 3"/>
          <p:cNvSpPr>
            <a:spLocks noGrp="1" noChangeArrowheads="1"/>
          </p:cNvSpPr>
          <p:nvPr>
            <p:ph type="body" idx="1"/>
          </p:nvPr>
        </p:nvSpPr>
        <p:spPr/>
        <p:txBody>
          <a:bodyPr/>
          <a:lstStyle/>
          <a:p>
            <a:endParaRPr lang="en-GB"/>
          </a:p>
        </p:txBody>
      </p:sp>
      <p:sp>
        <p:nvSpPr>
          <p:cNvPr id="5" name="Espaço Reservado para Data 4"/>
          <p:cNvSpPr>
            <a:spLocks noGrp="1"/>
          </p:cNvSpPr>
          <p:nvPr>
            <p:ph type="dt" idx="10"/>
          </p:nvPr>
        </p:nvSpPr>
        <p:spPr/>
        <p:txBody>
          <a:bodyPr/>
          <a:lstStyle/>
          <a:p>
            <a:pPr>
              <a:defRPr/>
            </a:pPr>
            <a:fld id="{F5293293-63F7-455F-8A10-FCDEDE3EB121}"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3949427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ço Reservado para Imagem de Slide 1"/>
          <p:cNvSpPr>
            <a:spLocks noGrp="1" noRot="1" noChangeAspect="1" noTextEdit="1"/>
          </p:cNvSpPr>
          <p:nvPr>
            <p:ph type="sldImg"/>
          </p:nvPr>
        </p:nvSpPr>
        <p:spPr>
          <a:ln/>
        </p:spPr>
      </p:sp>
      <p:sp>
        <p:nvSpPr>
          <p:cNvPr id="174083" name="Espaço Reservado para Anotações 2"/>
          <p:cNvSpPr>
            <a:spLocks noGrp="1"/>
          </p:cNvSpPr>
          <p:nvPr>
            <p:ph type="body" idx="1"/>
          </p:nvPr>
        </p:nvSpPr>
        <p:spPr>
          <a:noFill/>
          <a:ln/>
        </p:spPr>
        <p:txBody>
          <a:bodyPr/>
          <a:lstStyle/>
          <a:p>
            <a:pPr eaLnBrk="1" hangingPunct="1"/>
            <a:endParaRPr lang="pt-BR" smtClean="0"/>
          </a:p>
        </p:txBody>
      </p:sp>
      <p:sp>
        <p:nvSpPr>
          <p:cNvPr id="174084" name="Espaço Reservado para Número de Slide 3"/>
          <p:cNvSpPr txBox="1">
            <a:spLocks noGrp="1"/>
          </p:cNvSpPr>
          <p:nvPr/>
        </p:nvSpPr>
        <p:spPr bwMode="auto">
          <a:xfrm>
            <a:off x="4021294" y="9721106"/>
            <a:ext cx="3076363" cy="511731"/>
          </a:xfrm>
          <a:prstGeom prst="rect">
            <a:avLst/>
          </a:prstGeom>
          <a:noFill/>
          <a:ln w="9525">
            <a:noFill/>
            <a:miter lim="800000"/>
            <a:headEnd/>
            <a:tailEnd/>
          </a:ln>
        </p:spPr>
        <p:txBody>
          <a:bodyPr lIns="99035" tIns="49517" rIns="99035" bIns="49517" anchor="b"/>
          <a:lstStyle/>
          <a:p>
            <a:pPr algn="r"/>
            <a:fld id="{571CB0B6-DF30-45C1-9F66-630AA0A58E42}" type="slidenum">
              <a:rPr lang="en-GB" sz="1300"/>
              <a:pPr algn="r"/>
              <a:t>14</a:t>
            </a:fld>
            <a:endParaRPr lang="en-GB" sz="1300"/>
          </a:p>
        </p:txBody>
      </p:sp>
      <p:sp>
        <p:nvSpPr>
          <p:cNvPr id="5" name="Espaço Reservado para Data 4"/>
          <p:cNvSpPr>
            <a:spLocks noGrp="1"/>
          </p:cNvSpPr>
          <p:nvPr>
            <p:ph type="dt" idx="10"/>
          </p:nvPr>
        </p:nvSpPr>
        <p:spPr/>
        <p:txBody>
          <a:bodyPr/>
          <a:lstStyle/>
          <a:p>
            <a:pPr>
              <a:defRPr/>
            </a:pPr>
            <a:fld id="{222B19EB-5D8C-45DD-AC24-E3FCA2B50B2B}"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1254459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4861E-FCFA-43CB-AC2D-C82C623D57B4}" type="slidenum">
              <a:rPr lang="pt-BR"/>
              <a:pPr/>
              <a:t>15</a:t>
            </a:fld>
            <a:endParaRPr lang="pt-BR"/>
          </a:p>
        </p:txBody>
      </p:sp>
      <p:sp>
        <p:nvSpPr>
          <p:cNvPr id="417794" name="Rectangle 2"/>
          <p:cNvSpPr>
            <a:spLocks noGrp="1" noRot="1" noChangeAspect="1" noChangeArrowheads="1" noTextEdit="1"/>
          </p:cNvSpPr>
          <p:nvPr>
            <p:ph type="sldImg"/>
          </p:nvPr>
        </p:nvSpPr>
        <p:spPr>
          <a:xfrm>
            <a:off x="990600" y="768350"/>
            <a:ext cx="5118100" cy="3838575"/>
          </a:xfrm>
          <a:ln/>
        </p:spPr>
      </p:sp>
      <p:sp>
        <p:nvSpPr>
          <p:cNvPr id="417795" name="Rectangle 3"/>
          <p:cNvSpPr>
            <a:spLocks noGrp="1" noChangeArrowheads="1"/>
          </p:cNvSpPr>
          <p:nvPr>
            <p:ph type="body" idx="1"/>
          </p:nvPr>
        </p:nvSpPr>
        <p:spPr/>
        <p:txBody>
          <a:bodyPr/>
          <a:lstStyle/>
          <a:p>
            <a:endParaRPr lang="en-GB"/>
          </a:p>
        </p:txBody>
      </p:sp>
      <p:sp>
        <p:nvSpPr>
          <p:cNvPr id="2" name="Espaço Reservado para Rodapé 1"/>
          <p:cNvSpPr>
            <a:spLocks noGrp="1"/>
          </p:cNvSpPr>
          <p:nvPr>
            <p:ph type="ftr" sz="quarter" idx="10"/>
          </p:nvPr>
        </p:nvSpPr>
        <p:spPr/>
        <p:txBody>
          <a:bodyPr/>
          <a:lstStyle/>
          <a:p>
            <a:pPr>
              <a:defRPr/>
            </a:pPr>
            <a:r>
              <a:rPr lang="pt-BR" smtClean="0"/>
              <a:t>junho/2012</a:t>
            </a:r>
            <a:endParaRPr lang="pt-BR"/>
          </a:p>
        </p:txBody>
      </p:sp>
      <p:sp>
        <p:nvSpPr>
          <p:cNvPr id="3" name="Espaço Reservado para Cabeçalho 2"/>
          <p:cNvSpPr>
            <a:spLocks noGrp="1"/>
          </p:cNvSpPr>
          <p:nvPr>
            <p:ph type="hdr" sz="quarter" idx="11"/>
          </p:nvPr>
        </p:nvSpPr>
        <p:spPr/>
        <p:txBody>
          <a:bodyPr/>
          <a:lstStyle/>
          <a:p>
            <a:pPr>
              <a:defRPr/>
            </a:pPr>
            <a:r>
              <a:rPr lang="pt-BR" smtClean="0"/>
              <a:t>CURSO "FERRAMENTAS DE ANÁLISES DE PERDAS"  - APRESENTAÇÃO 1</a:t>
            </a:r>
            <a:endParaRPr lang="pt-BR"/>
          </a:p>
        </p:txBody>
      </p:sp>
    </p:spTree>
    <p:extLst>
      <p:ext uri="{BB962C8B-B14F-4D97-AF65-F5344CB8AC3E}">
        <p14:creationId xmlns:p14="http://schemas.microsoft.com/office/powerpoint/2010/main" val="417854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ço Reservado para Imagem de Slide 1"/>
          <p:cNvSpPr>
            <a:spLocks noGrp="1" noRot="1" noChangeAspect="1" noTextEdit="1"/>
          </p:cNvSpPr>
          <p:nvPr>
            <p:ph type="sldImg"/>
          </p:nvPr>
        </p:nvSpPr>
        <p:spPr>
          <a:ln/>
        </p:spPr>
      </p:sp>
      <p:sp>
        <p:nvSpPr>
          <p:cNvPr id="174083" name="Espaço Reservado para Anotações 2"/>
          <p:cNvSpPr>
            <a:spLocks noGrp="1"/>
          </p:cNvSpPr>
          <p:nvPr>
            <p:ph type="body" idx="1"/>
          </p:nvPr>
        </p:nvSpPr>
        <p:spPr>
          <a:noFill/>
          <a:ln/>
        </p:spPr>
        <p:txBody>
          <a:bodyPr/>
          <a:lstStyle/>
          <a:p>
            <a:pPr eaLnBrk="1" hangingPunct="1"/>
            <a:endParaRPr lang="pt-BR" smtClean="0"/>
          </a:p>
        </p:txBody>
      </p:sp>
      <p:sp>
        <p:nvSpPr>
          <p:cNvPr id="174084" name="Espaço Reservado para Número de Slide 3"/>
          <p:cNvSpPr txBox="1">
            <a:spLocks noGrp="1"/>
          </p:cNvSpPr>
          <p:nvPr/>
        </p:nvSpPr>
        <p:spPr bwMode="auto">
          <a:xfrm>
            <a:off x="4021294" y="9721106"/>
            <a:ext cx="3076363" cy="511731"/>
          </a:xfrm>
          <a:prstGeom prst="rect">
            <a:avLst/>
          </a:prstGeom>
          <a:noFill/>
          <a:ln w="9525">
            <a:noFill/>
            <a:miter lim="800000"/>
            <a:headEnd/>
            <a:tailEnd/>
          </a:ln>
        </p:spPr>
        <p:txBody>
          <a:bodyPr lIns="99035" tIns="49517" rIns="99035" bIns="49517" anchor="b"/>
          <a:lstStyle/>
          <a:p>
            <a:pPr algn="r"/>
            <a:fld id="{571CB0B6-DF30-45C1-9F66-630AA0A58E42}" type="slidenum">
              <a:rPr lang="en-GB" sz="1300"/>
              <a:pPr algn="r"/>
              <a:t>16</a:t>
            </a:fld>
            <a:endParaRPr lang="en-GB" sz="1300"/>
          </a:p>
        </p:txBody>
      </p:sp>
      <p:sp>
        <p:nvSpPr>
          <p:cNvPr id="5" name="Espaço Reservado para Data 4"/>
          <p:cNvSpPr>
            <a:spLocks noGrp="1"/>
          </p:cNvSpPr>
          <p:nvPr>
            <p:ph type="dt" idx="10"/>
          </p:nvPr>
        </p:nvSpPr>
        <p:spPr/>
        <p:txBody>
          <a:bodyPr/>
          <a:lstStyle/>
          <a:p>
            <a:pPr>
              <a:defRPr/>
            </a:pPr>
            <a:fld id="{2322BA03-BCED-4191-A36B-C7EDC67DBD01}"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256094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4861E-FCFA-43CB-AC2D-C82C623D57B4}" type="slidenum">
              <a:rPr lang="pt-BR"/>
              <a:pPr/>
              <a:t>18</a:t>
            </a:fld>
            <a:endParaRPr lang="pt-BR"/>
          </a:p>
        </p:txBody>
      </p:sp>
      <p:sp>
        <p:nvSpPr>
          <p:cNvPr id="417794" name="Rectangle 2"/>
          <p:cNvSpPr>
            <a:spLocks noGrp="1" noRot="1" noChangeAspect="1" noChangeArrowheads="1" noTextEdit="1"/>
          </p:cNvSpPr>
          <p:nvPr>
            <p:ph type="sldImg"/>
          </p:nvPr>
        </p:nvSpPr>
        <p:spPr>
          <a:xfrm>
            <a:off x="990600" y="768350"/>
            <a:ext cx="5118100" cy="3838575"/>
          </a:xfrm>
          <a:ln/>
        </p:spPr>
      </p:sp>
      <p:sp>
        <p:nvSpPr>
          <p:cNvPr id="417795" name="Rectangle 3"/>
          <p:cNvSpPr>
            <a:spLocks noGrp="1" noChangeArrowheads="1"/>
          </p:cNvSpPr>
          <p:nvPr>
            <p:ph type="body" idx="1"/>
          </p:nvPr>
        </p:nvSpPr>
        <p:spPr/>
        <p:txBody>
          <a:bodyPr/>
          <a:lstStyle/>
          <a:p>
            <a:endParaRPr lang="en-GB"/>
          </a:p>
        </p:txBody>
      </p:sp>
      <p:sp>
        <p:nvSpPr>
          <p:cNvPr id="2" name="Espaço Reservado para Rodapé 1"/>
          <p:cNvSpPr>
            <a:spLocks noGrp="1"/>
          </p:cNvSpPr>
          <p:nvPr>
            <p:ph type="ftr" sz="quarter" idx="10"/>
          </p:nvPr>
        </p:nvSpPr>
        <p:spPr/>
        <p:txBody>
          <a:bodyPr/>
          <a:lstStyle/>
          <a:p>
            <a:pPr>
              <a:defRPr/>
            </a:pPr>
            <a:r>
              <a:rPr lang="pt-BR" smtClean="0"/>
              <a:t>junho/2012</a:t>
            </a:r>
            <a:endParaRPr lang="pt-BR"/>
          </a:p>
        </p:txBody>
      </p:sp>
      <p:sp>
        <p:nvSpPr>
          <p:cNvPr id="3" name="Espaço Reservado para Cabeçalho 2"/>
          <p:cNvSpPr>
            <a:spLocks noGrp="1"/>
          </p:cNvSpPr>
          <p:nvPr>
            <p:ph type="hdr" sz="quarter" idx="11"/>
          </p:nvPr>
        </p:nvSpPr>
        <p:spPr/>
        <p:txBody>
          <a:bodyPr/>
          <a:lstStyle/>
          <a:p>
            <a:pPr>
              <a:defRPr/>
            </a:pPr>
            <a:r>
              <a:rPr lang="pt-BR" smtClean="0"/>
              <a:t>CURSO "FERRAMENTAS DE ANÁLISES DE PERDAS"  - APRESENTAÇÃO 1</a:t>
            </a:r>
            <a:endParaRPr lang="pt-BR"/>
          </a:p>
        </p:txBody>
      </p:sp>
    </p:spTree>
    <p:extLst>
      <p:ext uri="{BB962C8B-B14F-4D97-AF65-F5344CB8AC3E}">
        <p14:creationId xmlns:p14="http://schemas.microsoft.com/office/powerpoint/2010/main" val="309986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4861E-FCFA-43CB-AC2D-C82C623D57B4}" type="slidenum">
              <a:rPr lang="pt-BR"/>
              <a:pPr/>
              <a:t>19</a:t>
            </a:fld>
            <a:endParaRPr lang="pt-BR"/>
          </a:p>
        </p:txBody>
      </p:sp>
      <p:sp>
        <p:nvSpPr>
          <p:cNvPr id="417794" name="Rectangle 2"/>
          <p:cNvSpPr>
            <a:spLocks noGrp="1" noRot="1" noChangeAspect="1" noChangeArrowheads="1" noTextEdit="1"/>
          </p:cNvSpPr>
          <p:nvPr>
            <p:ph type="sldImg"/>
          </p:nvPr>
        </p:nvSpPr>
        <p:spPr>
          <a:xfrm>
            <a:off x="990600" y="768350"/>
            <a:ext cx="5118100" cy="3838575"/>
          </a:xfrm>
          <a:ln/>
        </p:spPr>
      </p:sp>
      <p:sp>
        <p:nvSpPr>
          <p:cNvPr id="417795" name="Rectangle 3"/>
          <p:cNvSpPr>
            <a:spLocks noGrp="1" noChangeArrowheads="1"/>
          </p:cNvSpPr>
          <p:nvPr>
            <p:ph type="body" idx="1"/>
          </p:nvPr>
        </p:nvSpPr>
        <p:spPr/>
        <p:txBody>
          <a:bodyPr/>
          <a:lstStyle/>
          <a:p>
            <a:endParaRPr lang="en-GB"/>
          </a:p>
        </p:txBody>
      </p:sp>
      <p:sp>
        <p:nvSpPr>
          <p:cNvPr id="2" name="Espaço Reservado para Rodapé 1"/>
          <p:cNvSpPr>
            <a:spLocks noGrp="1"/>
          </p:cNvSpPr>
          <p:nvPr>
            <p:ph type="ftr" sz="quarter" idx="10"/>
          </p:nvPr>
        </p:nvSpPr>
        <p:spPr/>
        <p:txBody>
          <a:bodyPr/>
          <a:lstStyle/>
          <a:p>
            <a:pPr>
              <a:defRPr/>
            </a:pPr>
            <a:r>
              <a:rPr lang="pt-BR" smtClean="0"/>
              <a:t>junho/2012</a:t>
            </a:r>
            <a:endParaRPr lang="pt-BR"/>
          </a:p>
        </p:txBody>
      </p:sp>
      <p:sp>
        <p:nvSpPr>
          <p:cNvPr id="3" name="Espaço Reservado para Cabeçalho 2"/>
          <p:cNvSpPr>
            <a:spLocks noGrp="1"/>
          </p:cNvSpPr>
          <p:nvPr>
            <p:ph type="hdr" sz="quarter" idx="11"/>
          </p:nvPr>
        </p:nvSpPr>
        <p:spPr/>
        <p:txBody>
          <a:bodyPr/>
          <a:lstStyle/>
          <a:p>
            <a:pPr>
              <a:defRPr/>
            </a:pPr>
            <a:r>
              <a:rPr lang="pt-BR" smtClean="0"/>
              <a:t>CURSO "FERRAMENTAS DE ANÁLISES DE PERDAS"  - APRESENTAÇÃO 1</a:t>
            </a:r>
            <a:endParaRPr lang="pt-BR"/>
          </a:p>
        </p:txBody>
      </p:sp>
    </p:spTree>
    <p:extLst>
      <p:ext uri="{BB962C8B-B14F-4D97-AF65-F5344CB8AC3E}">
        <p14:creationId xmlns:p14="http://schemas.microsoft.com/office/powerpoint/2010/main" val="2737868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cs typeface="Arial" charset="0"/>
              </a:defRPr>
            </a:lvl1pPr>
            <a:lvl2pPr marL="742950" indent="-285750" defTabSz="990600" eaLnBrk="0" hangingPunct="0">
              <a:defRPr>
                <a:solidFill>
                  <a:schemeClr val="tx1"/>
                </a:solidFill>
                <a:latin typeface="Arial" charset="0"/>
                <a:cs typeface="Arial" charset="0"/>
              </a:defRPr>
            </a:lvl2pPr>
            <a:lvl3pPr marL="1143000" indent="-228600" defTabSz="990600" eaLnBrk="0" hangingPunct="0">
              <a:defRPr>
                <a:solidFill>
                  <a:schemeClr val="tx1"/>
                </a:solidFill>
                <a:latin typeface="Arial" charset="0"/>
                <a:cs typeface="Arial" charset="0"/>
              </a:defRPr>
            </a:lvl3pPr>
            <a:lvl4pPr marL="1600200" indent="-228600" defTabSz="990600" eaLnBrk="0" hangingPunct="0">
              <a:defRPr>
                <a:solidFill>
                  <a:schemeClr val="tx1"/>
                </a:solidFill>
                <a:latin typeface="Arial" charset="0"/>
                <a:cs typeface="Arial" charset="0"/>
              </a:defRPr>
            </a:lvl4pPr>
            <a:lvl5pPr marL="2057400" indent="-228600" defTabSz="990600" eaLnBrk="0" hangingPunct="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pPr eaLnBrk="1" hangingPunct="1"/>
            <a:fld id="{5779C2A0-F93C-4449-AE54-3B0A3A779E22}" type="slidenum">
              <a:rPr lang="en-US" smtClean="0"/>
              <a:pPr eaLnBrk="1" hangingPunct="1"/>
              <a:t>20</a:t>
            </a:fld>
            <a:endParaRPr lang="en-US" smtClean="0"/>
          </a:p>
        </p:txBody>
      </p:sp>
      <p:sp>
        <p:nvSpPr>
          <p:cNvPr id="66563" name="Rectangle 2"/>
          <p:cNvSpPr>
            <a:spLocks noGrp="1" noRot="1" noChangeAspect="1" noChangeArrowheads="1" noTextEdit="1"/>
          </p:cNvSpPr>
          <p:nvPr>
            <p:ph type="sldImg"/>
          </p:nvPr>
        </p:nvSpPr>
        <p:spPr>
          <a:xfrm>
            <a:off x="992188" y="768350"/>
            <a:ext cx="5114925" cy="3836988"/>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603808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4861E-FCFA-43CB-AC2D-C82C623D57B4}" type="slidenum">
              <a:rPr lang="pt-BR"/>
              <a:pPr/>
              <a:t>21</a:t>
            </a:fld>
            <a:endParaRPr lang="pt-BR"/>
          </a:p>
        </p:txBody>
      </p:sp>
      <p:sp>
        <p:nvSpPr>
          <p:cNvPr id="417794" name="Rectangle 2"/>
          <p:cNvSpPr>
            <a:spLocks noGrp="1" noRot="1" noChangeAspect="1" noChangeArrowheads="1" noTextEdit="1"/>
          </p:cNvSpPr>
          <p:nvPr>
            <p:ph type="sldImg"/>
          </p:nvPr>
        </p:nvSpPr>
        <p:spPr>
          <a:xfrm>
            <a:off x="990600" y="768350"/>
            <a:ext cx="5118100" cy="3838575"/>
          </a:xfrm>
          <a:ln/>
        </p:spPr>
      </p:sp>
      <p:sp>
        <p:nvSpPr>
          <p:cNvPr id="417795" name="Rectangle 3"/>
          <p:cNvSpPr>
            <a:spLocks noGrp="1" noChangeArrowheads="1"/>
          </p:cNvSpPr>
          <p:nvPr>
            <p:ph type="body" idx="1"/>
          </p:nvPr>
        </p:nvSpPr>
        <p:spPr/>
        <p:txBody>
          <a:bodyPr/>
          <a:lstStyle/>
          <a:p>
            <a:endParaRPr lang="en-GB"/>
          </a:p>
        </p:txBody>
      </p:sp>
      <p:sp>
        <p:nvSpPr>
          <p:cNvPr id="2" name="Espaço Reservado para Rodapé 1"/>
          <p:cNvSpPr>
            <a:spLocks noGrp="1"/>
          </p:cNvSpPr>
          <p:nvPr>
            <p:ph type="ftr" sz="quarter" idx="10"/>
          </p:nvPr>
        </p:nvSpPr>
        <p:spPr/>
        <p:txBody>
          <a:bodyPr/>
          <a:lstStyle/>
          <a:p>
            <a:pPr>
              <a:defRPr/>
            </a:pPr>
            <a:r>
              <a:rPr lang="pt-BR" smtClean="0"/>
              <a:t>junho/2012</a:t>
            </a:r>
            <a:endParaRPr lang="pt-BR"/>
          </a:p>
        </p:txBody>
      </p:sp>
      <p:sp>
        <p:nvSpPr>
          <p:cNvPr id="3" name="Espaço Reservado para Cabeçalho 2"/>
          <p:cNvSpPr>
            <a:spLocks noGrp="1"/>
          </p:cNvSpPr>
          <p:nvPr>
            <p:ph type="hdr" sz="quarter" idx="11"/>
          </p:nvPr>
        </p:nvSpPr>
        <p:spPr/>
        <p:txBody>
          <a:bodyPr/>
          <a:lstStyle/>
          <a:p>
            <a:pPr>
              <a:defRPr/>
            </a:pPr>
            <a:r>
              <a:rPr lang="pt-BR" smtClean="0"/>
              <a:t>CURSO "FERRAMENTAS DE ANÁLISES DE PERDAS"  - APRESENTAÇÃO 1</a:t>
            </a:r>
            <a:endParaRPr lang="pt-BR"/>
          </a:p>
        </p:txBody>
      </p:sp>
    </p:spTree>
    <p:extLst>
      <p:ext uri="{BB962C8B-B14F-4D97-AF65-F5344CB8AC3E}">
        <p14:creationId xmlns:p14="http://schemas.microsoft.com/office/powerpoint/2010/main" val="96399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C9E6E-EBBE-4878-B74C-55DAEC390632}" type="slidenum">
              <a:rPr lang="en-GB"/>
              <a:pPr/>
              <a:t>2</a:t>
            </a:fld>
            <a:endParaRPr lang="en-GB"/>
          </a:p>
        </p:txBody>
      </p:sp>
      <p:sp>
        <p:nvSpPr>
          <p:cNvPr id="1294338" name="Rectangle 2"/>
          <p:cNvSpPr>
            <a:spLocks noGrp="1" noRot="1" noChangeAspect="1" noChangeArrowheads="1" noTextEdit="1"/>
          </p:cNvSpPr>
          <p:nvPr>
            <p:ph type="sldImg"/>
          </p:nvPr>
        </p:nvSpPr>
        <p:spPr>
          <a:xfrm>
            <a:off x="992188" y="768350"/>
            <a:ext cx="5114925" cy="3836988"/>
          </a:xfrm>
          <a:ln/>
        </p:spPr>
      </p:sp>
      <p:sp>
        <p:nvSpPr>
          <p:cNvPr id="1294339" name="Rectangle 3"/>
          <p:cNvSpPr>
            <a:spLocks noGrp="1" noChangeArrowheads="1"/>
          </p:cNvSpPr>
          <p:nvPr>
            <p:ph type="body" idx="1"/>
          </p:nvPr>
        </p:nvSpPr>
        <p:spPr/>
        <p:txBody>
          <a:bodyPr/>
          <a:lstStyle/>
          <a:p>
            <a:endParaRPr lang="en-GB"/>
          </a:p>
        </p:txBody>
      </p:sp>
      <p:sp>
        <p:nvSpPr>
          <p:cNvPr id="5" name="Espaço Reservado para Data 4"/>
          <p:cNvSpPr>
            <a:spLocks noGrp="1"/>
          </p:cNvSpPr>
          <p:nvPr>
            <p:ph type="dt" idx="10"/>
          </p:nvPr>
        </p:nvSpPr>
        <p:spPr/>
        <p:txBody>
          <a:bodyPr/>
          <a:lstStyle/>
          <a:p>
            <a:pPr>
              <a:defRPr/>
            </a:pPr>
            <a:fld id="{F5293293-63F7-455F-8A10-FCDEDE3EB121}"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183896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4861E-FCFA-43CB-AC2D-C82C623D57B4}" type="slidenum">
              <a:rPr lang="pt-BR"/>
              <a:pPr/>
              <a:t>22</a:t>
            </a:fld>
            <a:endParaRPr lang="pt-BR"/>
          </a:p>
        </p:txBody>
      </p:sp>
      <p:sp>
        <p:nvSpPr>
          <p:cNvPr id="417794" name="Rectangle 2"/>
          <p:cNvSpPr>
            <a:spLocks noGrp="1" noRot="1" noChangeAspect="1" noChangeArrowheads="1" noTextEdit="1"/>
          </p:cNvSpPr>
          <p:nvPr>
            <p:ph type="sldImg"/>
          </p:nvPr>
        </p:nvSpPr>
        <p:spPr>
          <a:xfrm>
            <a:off x="990600" y="768350"/>
            <a:ext cx="5118100" cy="3838575"/>
          </a:xfrm>
          <a:ln/>
        </p:spPr>
      </p:sp>
      <p:sp>
        <p:nvSpPr>
          <p:cNvPr id="417795" name="Rectangle 3"/>
          <p:cNvSpPr>
            <a:spLocks noGrp="1" noChangeArrowheads="1"/>
          </p:cNvSpPr>
          <p:nvPr>
            <p:ph type="body" idx="1"/>
          </p:nvPr>
        </p:nvSpPr>
        <p:spPr/>
        <p:txBody>
          <a:bodyPr/>
          <a:lstStyle/>
          <a:p>
            <a:endParaRPr lang="en-GB"/>
          </a:p>
        </p:txBody>
      </p:sp>
      <p:sp>
        <p:nvSpPr>
          <p:cNvPr id="2" name="Espaço Reservado para Rodapé 1"/>
          <p:cNvSpPr>
            <a:spLocks noGrp="1"/>
          </p:cNvSpPr>
          <p:nvPr>
            <p:ph type="ftr" sz="quarter" idx="10"/>
          </p:nvPr>
        </p:nvSpPr>
        <p:spPr/>
        <p:txBody>
          <a:bodyPr/>
          <a:lstStyle/>
          <a:p>
            <a:pPr>
              <a:defRPr/>
            </a:pPr>
            <a:r>
              <a:rPr lang="pt-BR" smtClean="0"/>
              <a:t>junho/2012</a:t>
            </a:r>
            <a:endParaRPr lang="pt-BR"/>
          </a:p>
        </p:txBody>
      </p:sp>
      <p:sp>
        <p:nvSpPr>
          <p:cNvPr id="3" name="Espaço Reservado para Cabeçalho 2"/>
          <p:cNvSpPr>
            <a:spLocks noGrp="1"/>
          </p:cNvSpPr>
          <p:nvPr>
            <p:ph type="hdr" sz="quarter" idx="11"/>
          </p:nvPr>
        </p:nvSpPr>
        <p:spPr/>
        <p:txBody>
          <a:bodyPr/>
          <a:lstStyle/>
          <a:p>
            <a:pPr>
              <a:defRPr/>
            </a:pPr>
            <a:r>
              <a:rPr lang="pt-BR" smtClean="0"/>
              <a:t>CURSO "FERRAMENTAS DE ANÁLISES DE PERDAS"  - APRESENTAÇÃO 1</a:t>
            </a:r>
            <a:endParaRPr lang="pt-BR"/>
          </a:p>
        </p:txBody>
      </p:sp>
    </p:spTree>
    <p:extLst>
      <p:ext uri="{BB962C8B-B14F-4D97-AF65-F5344CB8AC3E}">
        <p14:creationId xmlns:p14="http://schemas.microsoft.com/office/powerpoint/2010/main" val="2174814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4861E-FCFA-43CB-AC2D-C82C623D57B4}" type="slidenum">
              <a:rPr lang="pt-BR"/>
              <a:pPr/>
              <a:t>23</a:t>
            </a:fld>
            <a:endParaRPr lang="pt-BR"/>
          </a:p>
        </p:txBody>
      </p:sp>
      <p:sp>
        <p:nvSpPr>
          <p:cNvPr id="417794" name="Rectangle 2"/>
          <p:cNvSpPr>
            <a:spLocks noGrp="1" noRot="1" noChangeAspect="1" noChangeArrowheads="1" noTextEdit="1"/>
          </p:cNvSpPr>
          <p:nvPr>
            <p:ph type="sldImg"/>
          </p:nvPr>
        </p:nvSpPr>
        <p:spPr>
          <a:xfrm>
            <a:off x="990600" y="768350"/>
            <a:ext cx="5118100" cy="3838575"/>
          </a:xfrm>
          <a:ln/>
        </p:spPr>
      </p:sp>
      <p:sp>
        <p:nvSpPr>
          <p:cNvPr id="417795" name="Rectangle 3"/>
          <p:cNvSpPr>
            <a:spLocks noGrp="1" noChangeArrowheads="1"/>
          </p:cNvSpPr>
          <p:nvPr>
            <p:ph type="body" idx="1"/>
          </p:nvPr>
        </p:nvSpPr>
        <p:spPr/>
        <p:txBody>
          <a:bodyPr/>
          <a:lstStyle/>
          <a:p>
            <a:endParaRPr lang="en-GB"/>
          </a:p>
        </p:txBody>
      </p:sp>
      <p:sp>
        <p:nvSpPr>
          <p:cNvPr id="2" name="Espaço Reservado para Rodapé 1"/>
          <p:cNvSpPr>
            <a:spLocks noGrp="1"/>
          </p:cNvSpPr>
          <p:nvPr>
            <p:ph type="ftr" sz="quarter" idx="10"/>
          </p:nvPr>
        </p:nvSpPr>
        <p:spPr/>
        <p:txBody>
          <a:bodyPr/>
          <a:lstStyle/>
          <a:p>
            <a:pPr>
              <a:defRPr/>
            </a:pPr>
            <a:r>
              <a:rPr lang="pt-BR" smtClean="0"/>
              <a:t>junho/2012</a:t>
            </a:r>
            <a:endParaRPr lang="pt-BR"/>
          </a:p>
        </p:txBody>
      </p:sp>
      <p:sp>
        <p:nvSpPr>
          <p:cNvPr id="3" name="Espaço Reservado para Cabeçalho 2"/>
          <p:cNvSpPr>
            <a:spLocks noGrp="1"/>
          </p:cNvSpPr>
          <p:nvPr>
            <p:ph type="hdr" sz="quarter" idx="11"/>
          </p:nvPr>
        </p:nvSpPr>
        <p:spPr/>
        <p:txBody>
          <a:bodyPr/>
          <a:lstStyle/>
          <a:p>
            <a:pPr>
              <a:defRPr/>
            </a:pPr>
            <a:r>
              <a:rPr lang="pt-BR" smtClean="0"/>
              <a:t>CURSO "FERRAMENTAS DE ANÁLISES DE PERDAS"  - APRESENTAÇÃO 1</a:t>
            </a:r>
            <a:endParaRPr lang="pt-BR"/>
          </a:p>
        </p:txBody>
      </p:sp>
    </p:spTree>
    <p:extLst>
      <p:ext uri="{BB962C8B-B14F-4D97-AF65-F5344CB8AC3E}">
        <p14:creationId xmlns:p14="http://schemas.microsoft.com/office/powerpoint/2010/main" val="3274155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4861E-FCFA-43CB-AC2D-C82C623D57B4}" type="slidenum">
              <a:rPr lang="pt-BR"/>
              <a:pPr/>
              <a:t>24</a:t>
            </a:fld>
            <a:endParaRPr lang="pt-BR"/>
          </a:p>
        </p:txBody>
      </p:sp>
      <p:sp>
        <p:nvSpPr>
          <p:cNvPr id="417794" name="Rectangle 2"/>
          <p:cNvSpPr>
            <a:spLocks noGrp="1" noRot="1" noChangeAspect="1" noChangeArrowheads="1" noTextEdit="1"/>
          </p:cNvSpPr>
          <p:nvPr>
            <p:ph type="sldImg"/>
          </p:nvPr>
        </p:nvSpPr>
        <p:spPr>
          <a:xfrm>
            <a:off x="990600" y="768350"/>
            <a:ext cx="5118100" cy="3838575"/>
          </a:xfrm>
          <a:ln/>
        </p:spPr>
      </p:sp>
      <p:sp>
        <p:nvSpPr>
          <p:cNvPr id="417795" name="Rectangle 3"/>
          <p:cNvSpPr>
            <a:spLocks noGrp="1" noChangeArrowheads="1"/>
          </p:cNvSpPr>
          <p:nvPr>
            <p:ph type="body" idx="1"/>
          </p:nvPr>
        </p:nvSpPr>
        <p:spPr/>
        <p:txBody>
          <a:bodyPr/>
          <a:lstStyle/>
          <a:p>
            <a:endParaRPr lang="en-GB"/>
          </a:p>
        </p:txBody>
      </p:sp>
      <p:sp>
        <p:nvSpPr>
          <p:cNvPr id="2" name="Espaço Reservado para Rodapé 1"/>
          <p:cNvSpPr>
            <a:spLocks noGrp="1"/>
          </p:cNvSpPr>
          <p:nvPr>
            <p:ph type="ftr" sz="quarter" idx="10"/>
          </p:nvPr>
        </p:nvSpPr>
        <p:spPr/>
        <p:txBody>
          <a:bodyPr/>
          <a:lstStyle/>
          <a:p>
            <a:pPr>
              <a:defRPr/>
            </a:pPr>
            <a:r>
              <a:rPr lang="pt-BR" smtClean="0"/>
              <a:t>junho/2012</a:t>
            </a:r>
            <a:endParaRPr lang="pt-BR"/>
          </a:p>
        </p:txBody>
      </p:sp>
      <p:sp>
        <p:nvSpPr>
          <p:cNvPr id="3" name="Espaço Reservado para Cabeçalho 2"/>
          <p:cNvSpPr>
            <a:spLocks noGrp="1"/>
          </p:cNvSpPr>
          <p:nvPr>
            <p:ph type="hdr" sz="quarter" idx="11"/>
          </p:nvPr>
        </p:nvSpPr>
        <p:spPr/>
        <p:txBody>
          <a:bodyPr/>
          <a:lstStyle/>
          <a:p>
            <a:pPr>
              <a:defRPr/>
            </a:pPr>
            <a:r>
              <a:rPr lang="pt-BR" smtClean="0"/>
              <a:t>CURSO "FERRAMENTAS DE ANÁLISES DE PERDAS"  - APRESENTAÇÃO 1</a:t>
            </a:r>
            <a:endParaRPr lang="pt-BR"/>
          </a:p>
        </p:txBody>
      </p:sp>
    </p:spTree>
    <p:extLst>
      <p:ext uri="{BB962C8B-B14F-4D97-AF65-F5344CB8AC3E}">
        <p14:creationId xmlns:p14="http://schemas.microsoft.com/office/powerpoint/2010/main" val="1061490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7FA505E-343A-435A-9684-CC89151FE459}" type="slidenum">
              <a:rPr lang="pt-BR" smtClean="0"/>
              <a:pPr>
                <a:defRPr/>
              </a:pPr>
              <a:t>31</a:t>
            </a:fld>
            <a:endParaRPr lang="pt-BR"/>
          </a:p>
        </p:txBody>
      </p:sp>
      <p:sp>
        <p:nvSpPr>
          <p:cNvPr id="5" name="Espaço Reservado para Rodapé 4"/>
          <p:cNvSpPr>
            <a:spLocks noGrp="1"/>
          </p:cNvSpPr>
          <p:nvPr>
            <p:ph type="ftr" sz="quarter" idx="11"/>
          </p:nvPr>
        </p:nvSpPr>
        <p:spPr/>
        <p:txBody>
          <a:bodyPr/>
          <a:lstStyle/>
          <a:p>
            <a:pPr>
              <a:defRPr/>
            </a:pPr>
            <a:r>
              <a:rPr lang="pt-BR" smtClean="0"/>
              <a:t>JUNHO 2012</a:t>
            </a:r>
            <a:endParaRPr lang="pt-BR"/>
          </a:p>
        </p:txBody>
      </p:sp>
      <p:sp>
        <p:nvSpPr>
          <p:cNvPr id="6" name="Espaço Reservado para Cabeçalho 5"/>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3709400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7FA505E-343A-435A-9684-CC89151FE459}" type="slidenum">
              <a:rPr lang="pt-BR" smtClean="0"/>
              <a:pPr>
                <a:defRPr/>
              </a:pPr>
              <a:t>32</a:t>
            </a:fld>
            <a:endParaRPr lang="pt-BR"/>
          </a:p>
        </p:txBody>
      </p:sp>
      <p:sp>
        <p:nvSpPr>
          <p:cNvPr id="5" name="Espaço Reservado para Rodapé 4"/>
          <p:cNvSpPr>
            <a:spLocks noGrp="1"/>
          </p:cNvSpPr>
          <p:nvPr>
            <p:ph type="ftr" sz="quarter" idx="11"/>
          </p:nvPr>
        </p:nvSpPr>
        <p:spPr/>
        <p:txBody>
          <a:bodyPr/>
          <a:lstStyle/>
          <a:p>
            <a:pPr>
              <a:defRPr/>
            </a:pPr>
            <a:r>
              <a:rPr lang="pt-BR" smtClean="0"/>
              <a:t>JUNHO 2012</a:t>
            </a:r>
            <a:endParaRPr lang="pt-BR"/>
          </a:p>
        </p:txBody>
      </p:sp>
      <p:sp>
        <p:nvSpPr>
          <p:cNvPr id="6" name="Espaço Reservado para Cabeçalho 5"/>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370940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C3272-DEFD-4851-A512-42125D016E0C}" type="slidenum">
              <a:rPr lang="en-GB"/>
              <a:pPr/>
              <a:t>33</a:t>
            </a:fld>
            <a:endParaRPr lang="en-GB"/>
          </a:p>
        </p:txBody>
      </p:sp>
      <p:sp>
        <p:nvSpPr>
          <p:cNvPr id="1256450" name="Rectangle 2"/>
          <p:cNvSpPr>
            <a:spLocks noGrp="1" noRot="1" noChangeAspect="1" noChangeArrowheads="1" noTextEdit="1"/>
          </p:cNvSpPr>
          <p:nvPr>
            <p:ph type="sldImg"/>
          </p:nvPr>
        </p:nvSpPr>
        <p:spPr>
          <a:ln/>
        </p:spPr>
      </p:sp>
      <p:sp>
        <p:nvSpPr>
          <p:cNvPr id="1256451" name="Rectangle 3"/>
          <p:cNvSpPr>
            <a:spLocks noGrp="1" noChangeArrowheads="1"/>
          </p:cNvSpPr>
          <p:nvPr>
            <p:ph type="body" idx="1"/>
          </p:nvPr>
        </p:nvSpPr>
        <p:spPr/>
        <p:txBody>
          <a:bodyPr/>
          <a:lstStyle/>
          <a:p>
            <a:endParaRPr lang="en-GB"/>
          </a:p>
        </p:txBody>
      </p:sp>
      <p:sp>
        <p:nvSpPr>
          <p:cNvPr id="5" name="Espaço Reservado para Data 4"/>
          <p:cNvSpPr>
            <a:spLocks noGrp="1"/>
          </p:cNvSpPr>
          <p:nvPr>
            <p:ph type="dt" idx="10"/>
          </p:nvPr>
        </p:nvSpPr>
        <p:spPr/>
        <p:txBody>
          <a:bodyPr/>
          <a:lstStyle/>
          <a:p>
            <a:pPr>
              <a:defRPr/>
            </a:pPr>
            <a:fld id="{04762ACA-6F87-4386-9809-AE3173FCFA42}"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3</a:t>
            </a:r>
            <a:endParaRPr lang="pt-BR"/>
          </a:p>
        </p:txBody>
      </p:sp>
    </p:spTree>
    <p:extLst>
      <p:ext uri="{BB962C8B-B14F-4D97-AF65-F5344CB8AC3E}">
        <p14:creationId xmlns:p14="http://schemas.microsoft.com/office/powerpoint/2010/main" val="2741228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67ACF-D33D-4D60-8B31-07CD2268F965}" type="slidenum">
              <a:rPr lang="en-GB"/>
              <a:pPr/>
              <a:t>34</a:t>
            </a:fld>
            <a:endParaRPr lang="en-GB"/>
          </a:p>
        </p:txBody>
      </p:sp>
      <p:sp>
        <p:nvSpPr>
          <p:cNvPr id="1298434" name="Rectangle 2"/>
          <p:cNvSpPr>
            <a:spLocks noGrp="1" noRot="1" noChangeAspect="1" noChangeArrowheads="1" noTextEdit="1"/>
          </p:cNvSpPr>
          <p:nvPr>
            <p:ph type="sldImg"/>
          </p:nvPr>
        </p:nvSpPr>
        <p:spPr>
          <a:xfrm>
            <a:off x="993775" y="769938"/>
            <a:ext cx="5111750" cy="3833812"/>
          </a:xfrm>
          <a:ln/>
        </p:spPr>
      </p:sp>
      <p:sp>
        <p:nvSpPr>
          <p:cNvPr id="1298435" name="Rectangle 3"/>
          <p:cNvSpPr>
            <a:spLocks noGrp="1" noChangeArrowheads="1"/>
          </p:cNvSpPr>
          <p:nvPr>
            <p:ph type="body" idx="1"/>
          </p:nvPr>
        </p:nvSpPr>
        <p:spPr/>
        <p:txBody>
          <a:bodyPr/>
          <a:lstStyle/>
          <a:p>
            <a:endParaRPr lang="en-US" sz="1000" dirty="0"/>
          </a:p>
        </p:txBody>
      </p:sp>
      <p:sp>
        <p:nvSpPr>
          <p:cNvPr id="5" name="Espaço Reservado para Data 4"/>
          <p:cNvSpPr>
            <a:spLocks noGrp="1"/>
          </p:cNvSpPr>
          <p:nvPr>
            <p:ph type="dt" idx="10"/>
          </p:nvPr>
        </p:nvSpPr>
        <p:spPr/>
        <p:txBody>
          <a:bodyPr/>
          <a:lstStyle/>
          <a:p>
            <a:pPr>
              <a:defRPr/>
            </a:pPr>
            <a:fld id="{646B8A30-8371-4B3C-BB54-D94648D0183B}"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3</a:t>
            </a:r>
            <a:endParaRPr lang="pt-BR"/>
          </a:p>
        </p:txBody>
      </p:sp>
    </p:spTree>
    <p:extLst>
      <p:ext uri="{BB962C8B-B14F-4D97-AF65-F5344CB8AC3E}">
        <p14:creationId xmlns:p14="http://schemas.microsoft.com/office/powerpoint/2010/main" val="1490526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pPr>
              <a:buFontTx/>
              <a:buChar char="•"/>
            </a:pPr>
            <a:endParaRPr lang="en-US" smtClean="0"/>
          </a:p>
        </p:txBody>
      </p:sp>
      <p:sp>
        <p:nvSpPr>
          <p:cNvPr id="4" name="Espaço Reservado para Data 3"/>
          <p:cNvSpPr>
            <a:spLocks noGrp="1"/>
          </p:cNvSpPr>
          <p:nvPr>
            <p:ph type="dt" idx="10"/>
          </p:nvPr>
        </p:nvSpPr>
        <p:spPr/>
        <p:txBody>
          <a:bodyPr/>
          <a:lstStyle/>
          <a:p>
            <a:pPr>
              <a:defRPr/>
            </a:pPr>
            <a:fld id="{2D10F78D-5830-42E1-B408-AD5EEA143626}"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3</a:t>
            </a:r>
            <a:endParaRPr lang="pt-BR"/>
          </a:p>
        </p:txBody>
      </p:sp>
    </p:spTree>
    <p:extLst>
      <p:ext uri="{BB962C8B-B14F-4D97-AF65-F5344CB8AC3E}">
        <p14:creationId xmlns:p14="http://schemas.microsoft.com/office/powerpoint/2010/main" val="182145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endParaRPr lang="en-US" dirty="0" smtClean="0"/>
          </a:p>
        </p:txBody>
      </p:sp>
      <p:sp>
        <p:nvSpPr>
          <p:cNvPr id="4" name="Espaço Reservado para Data 3"/>
          <p:cNvSpPr>
            <a:spLocks noGrp="1"/>
          </p:cNvSpPr>
          <p:nvPr>
            <p:ph type="dt" idx="10"/>
          </p:nvPr>
        </p:nvSpPr>
        <p:spPr/>
        <p:txBody>
          <a:bodyPr/>
          <a:lstStyle/>
          <a:p>
            <a:pPr>
              <a:defRPr/>
            </a:pPr>
            <a:fld id="{044FFA2C-B91E-4179-BDF0-2B8E07791B08}"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3</a:t>
            </a:r>
            <a:endParaRPr lang="pt-BR"/>
          </a:p>
        </p:txBody>
      </p:sp>
    </p:spTree>
    <p:extLst>
      <p:ext uri="{BB962C8B-B14F-4D97-AF65-F5344CB8AC3E}">
        <p14:creationId xmlns:p14="http://schemas.microsoft.com/office/powerpoint/2010/main" val="2252298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C3272-DEFD-4851-A512-42125D016E0C}" type="slidenum">
              <a:rPr lang="en-GB"/>
              <a:pPr/>
              <a:t>37</a:t>
            </a:fld>
            <a:endParaRPr lang="en-GB"/>
          </a:p>
        </p:txBody>
      </p:sp>
      <p:sp>
        <p:nvSpPr>
          <p:cNvPr id="1256450" name="Rectangle 2"/>
          <p:cNvSpPr>
            <a:spLocks noGrp="1" noRot="1" noChangeAspect="1" noChangeArrowheads="1" noTextEdit="1"/>
          </p:cNvSpPr>
          <p:nvPr>
            <p:ph type="sldImg"/>
          </p:nvPr>
        </p:nvSpPr>
        <p:spPr>
          <a:ln/>
        </p:spPr>
      </p:sp>
      <p:sp>
        <p:nvSpPr>
          <p:cNvPr id="1256451" name="Rectangle 3"/>
          <p:cNvSpPr>
            <a:spLocks noGrp="1" noChangeArrowheads="1"/>
          </p:cNvSpPr>
          <p:nvPr>
            <p:ph type="body" idx="1"/>
          </p:nvPr>
        </p:nvSpPr>
        <p:spPr/>
        <p:txBody>
          <a:bodyPr/>
          <a:lstStyle/>
          <a:p>
            <a:endParaRPr lang="en-GB"/>
          </a:p>
        </p:txBody>
      </p:sp>
      <p:sp>
        <p:nvSpPr>
          <p:cNvPr id="5" name="Espaço Reservado para Data 4"/>
          <p:cNvSpPr>
            <a:spLocks noGrp="1"/>
          </p:cNvSpPr>
          <p:nvPr>
            <p:ph type="dt" idx="10"/>
          </p:nvPr>
        </p:nvSpPr>
        <p:spPr/>
        <p:txBody>
          <a:bodyPr/>
          <a:lstStyle/>
          <a:p>
            <a:pPr>
              <a:defRPr/>
            </a:pPr>
            <a:fld id="{04762ACA-6F87-4386-9809-AE3173FCFA42}"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3</a:t>
            </a:r>
            <a:endParaRPr lang="pt-BR"/>
          </a:p>
        </p:txBody>
      </p:sp>
    </p:spTree>
    <p:extLst>
      <p:ext uri="{BB962C8B-B14F-4D97-AF65-F5344CB8AC3E}">
        <p14:creationId xmlns:p14="http://schemas.microsoft.com/office/powerpoint/2010/main" val="404472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C9E6E-EBBE-4878-B74C-55DAEC390632}" type="slidenum">
              <a:rPr lang="en-GB"/>
              <a:pPr/>
              <a:t>4</a:t>
            </a:fld>
            <a:endParaRPr lang="en-GB"/>
          </a:p>
        </p:txBody>
      </p:sp>
      <p:sp>
        <p:nvSpPr>
          <p:cNvPr id="1294338" name="Rectangle 2"/>
          <p:cNvSpPr>
            <a:spLocks noGrp="1" noRot="1" noChangeAspect="1" noChangeArrowheads="1" noTextEdit="1"/>
          </p:cNvSpPr>
          <p:nvPr>
            <p:ph type="sldImg"/>
          </p:nvPr>
        </p:nvSpPr>
        <p:spPr>
          <a:xfrm>
            <a:off x="992188" y="768350"/>
            <a:ext cx="5114925" cy="3836988"/>
          </a:xfrm>
          <a:ln/>
        </p:spPr>
      </p:sp>
      <p:sp>
        <p:nvSpPr>
          <p:cNvPr id="1294339" name="Rectangle 3"/>
          <p:cNvSpPr>
            <a:spLocks noGrp="1" noChangeArrowheads="1"/>
          </p:cNvSpPr>
          <p:nvPr>
            <p:ph type="body" idx="1"/>
          </p:nvPr>
        </p:nvSpPr>
        <p:spPr/>
        <p:txBody>
          <a:bodyPr/>
          <a:lstStyle/>
          <a:p>
            <a:endParaRPr lang="en-GB"/>
          </a:p>
        </p:txBody>
      </p:sp>
      <p:sp>
        <p:nvSpPr>
          <p:cNvPr id="5" name="Espaço Reservado para Data 4"/>
          <p:cNvSpPr>
            <a:spLocks noGrp="1"/>
          </p:cNvSpPr>
          <p:nvPr>
            <p:ph type="dt" idx="10"/>
          </p:nvPr>
        </p:nvSpPr>
        <p:spPr/>
        <p:txBody>
          <a:bodyPr/>
          <a:lstStyle/>
          <a:p>
            <a:pPr>
              <a:defRPr/>
            </a:pPr>
            <a:fld id="{F5293293-63F7-455F-8A10-FCDEDE3EB121}"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4095074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993775" y="768350"/>
            <a:ext cx="5114925" cy="3836988"/>
          </a:xfrm>
          <a:ln/>
        </p:spPr>
      </p:sp>
      <p:sp>
        <p:nvSpPr>
          <p:cNvPr id="225283" name="Rectangle 3"/>
          <p:cNvSpPr>
            <a:spLocks noGrp="1" noChangeArrowheads="1"/>
          </p:cNvSpPr>
          <p:nvPr>
            <p:ph type="body" idx="1"/>
          </p:nvPr>
        </p:nvSpPr>
        <p:spPr>
          <a:noFill/>
          <a:ln/>
        </p:spPr>
        <p:txBody>
          <a:bodyPr/>
          <a:lstStyle/>
          <a:p>
            <a:endParaRPr lang="en-US" sz="1100"/>
          </a:p>
        </p:txBody>
      </p:sp>
      <p:sp>
        <p:nvSpPr>
          <p:cNvPr id="4" name="Espaço Reservado para Data 3"/>
          <p:cNvSpPr>
            <a:spLocks noGrp="1"/>
          </p:cNvSpPr>
          <p:nvPr>
            <p:ph type="dt" idx="10"/>
          </p:nvPr>
        </p:nvSpPr>
        <p:spPr/>
        <p:txBody>
          <a:bodyPr/>
          <a:lstStyle/>
          <a:p>
            <a:pPr>
              <a:defRPr/>
            </a:pPr>
            <a:fld id="{39023C18-295E-4899-9BC0-46C06B2FB446}"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1562324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993775" y="768350"/>
            <a:ext cx="5114925" cy="3836988"/>
          </a:xfrm>
          <a:ln/>
        </p:spPr>
      </p:sp>
      <p:sp>
        <p:nvSpPr>
          <p:cNvPr id="202755" name="Rectangle 3"/>
          <p:cNvSpPr>
            <a:spLocks noGrp="1" noChangeArrowheads="1"/>
          </p:cNvSpPr>
          <p:nvPr>
            <p:ph type="body" idx="1"/>
          </p:nvPr>
        </p:nvSpPr>
        <p:spPr>
          <a:noFill/>
          <a:ln/>
        </p:spPr>
        <p:txBody>
          <a:bodyPr/>
          <a:lstStyle/>
          <a:p>
            <a:r>
              <a:rPr lang="en-US" sz="1100"/>
              <a:t>Just to give you an idea on the accuracy one can expect from available measuring techniques and devices</a:t>
            </a:r>
            <a:r>
              <a:rPr lang="en-US" smtClean="0"/>
              <a:t>.</a:t>
            </a:r>
          </a:p>
          <a:p>
            <a:r>
              <a:rPr lang="en-US" smtClean="0"/>
              <a:t>(This table was prepared jointly with a Professor of Valencia Technical University).</a:t>
            </a:r>
          </a:p>
        </p:txBody>
      </p:sp>
      <p:sp>
        <p:nvSpPr>
          <p:cNvPr id="4" name="Espaço Reservado para Data 3"/>
          <p:cNvSpPr>
            <a:spLocks noGrp="1"/>
          </p:cNvSpPr>
          <p:nvPr>
            <p:ph type="dt" idx="10"/>
          </p:nvPr>
        </p:nvSpPr>
        <p:spPr/>
        <p:txBody>
          <a:bodyPr/>
          <a:lstStyle/>
          <a:p>
            <a:pPr>
              <a:defRPr/>
            </a:pPr>
            <a:fld id="{4C4FBAE1-9CAE-47AA-A41A-5D1864FCAD07}"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3234960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4861E-FCFA-43CB-AC2D-C82C623D57B4}" type="slidenum">
              <a:rPr lang="pt-BR"/>
              <a:pPr/>
              <a:t>41</a:t>
            </a:fld>
            <a:endParaRPr lang="pt-BR"/>
          </a:p>
        </p:txBody>
      </p:sp>
      <p:sp>
        <p:nvSpPr>
          <p:cNvPr id="417794" name="Rectangle 2"/>
          <p:cNvSpPr>
            <a:spLocks noGrp="1" noRot="1" noChangeAspect="1" noChangeArrowheads="1" noTextEdit="1"/>
          </p:cNvSpPr>
          <p:nvPr>
            <p:ph type="sldImg"/>
          </p:nvPr>
        </p:nvSpPr>
        <p:spPr>
          <a:xfrm>
            <a:off x="992188" y="768350"/>
            <a:ext cx="5114925" cy="3836988"/>
          </a:xfrm>
          <a:ln/>
        </p:spPr>
      </p:sp>
      <p:sp>
        <p:nvSpPr>
          <p:cNvPr id="417795" name="Rectangle 3"/>
          <p:cNvSpPr>
            <a:spLocks noGrp="1" noChangeArrowheads="1"/>
          </p:cNvSpPr>
          <p:nvPr>
            <p:ph type="body" idx="1"/>
          </p:nvPr>
        </p:nvSpPr>
        <p:spPr/>
        <p:txBody>
          <a:bodyPr/>
          <a:lstStyle/>
          <a:p>
            <a:endParaRPr lang="en-GB"/>
          </a:p>
        </p:txBody>
      </p:sp>
      <p:sp>
        <p:nvSpPr>
          <p:cNvPr id="2" name="Espaço Reservado para Rodapé 1"/>
          <p:cNvSpPr>
            <a:spLocks noGrp="1"/>
          </p:cNvSpPr>
          <p:nvPr>
            <p:ph type="ftr" sz="quarter" idx="10"/>
          </p:nvPr>
        </p:nvSpPr>
        <p:spPr/>
        <p:txBody>
          <a:bodyPr/>
          <a:lstStyle/>
          <a:p>
            <a:pPr>
              <a:defRPr/>
            </a:pPr>
            <a:r>
              <a:rPr lang="pt-BR" smtClean="0"/>
              <a:t>JUNHO 2012</a:t>
            </a:r>
            <a:endParaRPr lang="pt-BR"/>
          </a:p>
        </p:txBody>
      </p:sp>
      <p:sp>
        <p:nvSpPr>
          <p:cNvPr id="3" name="Espaço Reservado para Cabeçalho 2"/>
          <p:cNvSpPr>
            <a:spLocks noGrp="1"/>
          </p:cNvSpPr>
          <p:nvPr>
            <p:ph type="hdr" sz="quarter" idx="11"/>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2218308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xfrm>
            <a:off x="1001713" y="774700"/>
            <a:ext cx="5099050" cy="3824288"/>
          </a:xfrm>
          <a:ln/>
        </p:spPr>
      </p:sp>
      <p:sp>
        <p:nvSpPr>
          <p:cNvPr id="313347" name="Rectangle 3"/>
          <p:cNvSpPr>
            <a:spLocks noGrp="1" noChangeArrowheads="1"/>
          </p:cNvSpPr>
          <p:nvPr>
            <p:ph type="body" idx="1"/>
          </p:nvPr>
        </p:nvSpPr>
        <p:spPr>
          <a:xfrm>
            <a:off x="946575" y="4861441"/>
            <a:ext cx="5206153" cy="4605576"/>
          </a:xfrm>
          <a:noFill/>
          <a:ln/>
        </p:spPr>
        <p:txBody>
          <a:bodyPr/>
          <a:lstStyle/>
          <a:p>
            <a:pPr marL="247588" indent="-247588" defTabSz="825291"/>
            <a:r>
              <a:rPr lang="en-GB" smtClean="0"/>
              <a:t>The Length of mains includes all pipes of the distribution network EXCLUDING service connections.</a:t>
            </a:r>
          </a:p>
          <a:p>
            <a:pPr marL="247588" indent="-247588" defTabSz="825291"/>
            <a:r>
              <a:rPr lang="en-GB" smtClean="0"/>
              <a:t>Attention: The number of service connections is normally not equal to the number of customers! The number of customers is normally higher – especially if apartments in multi storey buildings are considered individual customers. If the number of connections is not known and the number of customers is used for an initial calculation, it is obvious that MAAPL will be overestimated and thus the ILI underestimated.</a:t>
            </a:r>
          </a:p>
          <a:p>
            <a:pPr marL="247588" indent="-247588" defTabSz="825291"/>
            <a:r>
              <a:rPr lang="en-GB" smtClean="0"/>
              <a:t>Length of service connections on private land. This seems to be a figure very difficult to obtain. However, it can be done quite simple:</a:t>
            </a:r>
          </a:p>
          <a:p>
            <a:pPr marL="247588" indent="-247588" defTabSz="825291"/>
            <a:r>
              <a:rPr lang="en-GB" smtClean="0"/>
              <a:t>1.) In urban situations, where the customer meter is at the property boundary, LP=0</a:t>
            </a:r>
          </a:p>
          <a:p>
            <a:pPr marL="247588" indent="-247588" defTabSz="825291"/>
            <a:r>
              <a:rPr lang="en-GB" smtClean="0"/>
              <a:t>2.) In more rural situations, where the customer meter is (for example) inside the house and there are several meters between the property boundary and the meter, simply estimate the average length (say 5 m) and multiply with the number of connections.</a:t>
            </a:r>
          </a:p>
          <a:p>
            <a:pPr marL="247588" indent="-247588" defTabSz="825291"/>
            <a:r>
              <a:rPr lang="en-GB" smtClean="0"/>
              <a:t>Average pressure is to be calculated as a system-wide weighted average. Weighting factor are the number of service connections of the are for which the pressure measurement is representative.</a:t>
            </a:r>
          </a:p>
          <a:p>
            <a:pPr marL="247588" indent="-247588" defTabSz="825291"/>
            <a:endParaRPr lang="en-GB" smtClean="0"/>
          </a:p>
        </p:txBody>
      </p:sp>
      <p:sp>
        <p:nvSpPr>
          <p:cNvPr id="4" name="Espaço Reservado para Data 3"/>
          <p:cNvSpPr>
            <a:spLocks noGrp="1"/>
          </p:cNvSpPr>
          <p:nvPr>
            <p:ph type="dt" idx="10"/>
          </p:nvPr>
        </p:nvSpPr>
        <p:spPr/>
        <p:txBody>
          <a:bodyPr/>
          <a:lstStyle/>
          <a:p>
            <a:pPr>
              <a:defRPr/>
            </a:pPr>
            <a:fld id="{B5184534-091F-40A1-B60B-BC92A2E7FE6D}"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3063527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noFill/>
          <a:ln/>
        </p:spPr>
        <p:txBody>
          <a:bodyPr/>
          <a:lstStyle/>
          <a:p>
            <a:endParaRPr lang="en-US" sz="1100"/>
          </a:p>
        </p:txBody>
      </p:sp>
      <p:sp>
        <p:nvSpPr>
          <p:cNvPr id="4" name="Espaço Reservado para Data 3"/>
          <p:cNvSpPr>
            <a:spLocks noGrp="1"/>
          </p:cNvSpPr>
          <p:nvPr>
            <p:ph type="dt" idx="10"/>
          </p:nvPr>
        </p:nvSpPr>
        <p:spPr/>
        <p:txBody>
          <a:bodyPr/>
          <a:lstStyle/>
          <a:p>
            <a:pPr>
              <a:defRPr/>
            </a:pPr>
            <a:fld id="{8A22B57A-BE53-4004-B0FB-2A5669570E9B}"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1836638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9395B-6761-4707-8F03-ECD66BE73F8D}" type="slidenum">
              <a:rPr lang="en-GB"/>
              <a:pPr/>
              <a:t>45</a:t>
            </a:fld>
            <a:endParaRPr lang="en-GB"/>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p:txBody>
          <a:bodyPr/>
          <a:lstStyle/>
          <a:p>
            <a:r>
              <a:rPr lang="en-GB"/>
              <a:t>A significant component of high NRW is always Leakage (Physical Losses)</a:t>
            </a:r>
          </a:p>
          <a:p>
            <a:r>
              <a:rPr lang="en-GB"/>
              <a:t>Therefore we first have to look at performance indicators for physical losses</a:t>
            </a:r>
          </a:p>
          <a:p>
            <a:r>
              <a:rPr lang="en-GB"/>
              <a:t>We start with a few examples:</a:t>
            </a:r>
          </a:p>
          <a:p>
            <a:endParaRPr lang="en-US"/>
          </a:p>
        </p:txBody>
      </p:sp>
      <p:sp>
        <p:nvSpPr>
          <p:cNvPr id="5" name="Espaço Reservado para Data 4"/>
          <p:cNvSpPr>
            <a:spLocks noGrp="1"/>
          </p:cNvSpPr>
          <p:nvPr>
            <p:ph type="dt" idx="10"/>
          </p:nvPr>
        </p:nvSpPr>
        <p:spPr/>
        <p:txBody>
          <a:bodyPr/>
          <a:lstStyle/>
          <a:p>
            <a:pPr>
              <a:defRPr/>
            </a:pPr>
            <a:fld id="{C3292AC1-DCC9-4B15-BFD0-0513513F20FE}"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940903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ACFA3-54F5-4169-94B5-85A6E0E3F78D}" type="slidenum">
              <a:rPr lang="en-GB"/>
              <a:pPr/>
              <a:t>46</a:t>
            </a:fld>
            <a:endParaRPr lang="en-GB"/>
          </a:p>
        </p:txBody>
      </p:sp>
      <p:sp>
        <p:nvSpPr>
          <p:cNvPr id="1236994" name="Rectangle 2"/>
          <p:cNvSpPr>
            <a:spLocks noGrp="1" noRot="1" noChangeAspect="1" noChangeArrowheads="1" noTextEdit="1"/>
          </p:cNvSpPr>
          <p:nvPr>
            <p:ph type="sldImg"/>
          </p:nvPr>
        </p:nvSpPr>
        <p:spPr>
          <a:ln/>
        </p:spPr>
      </p:sp>
      <p:sp>
        <p:nvSpPr>
          <p:cNvPr id="1236995" name="Rectangle 3"/>
          <p:cNvSpPr>
            <a:spLocks noGrp="1" noChangeArrowheads="1"/>
          </p:cNvSpPr>
          <p:nvPr>
            <p:ph type="body" idx="1"/>
          </p:nvPr>
        </p:nvSpPr>
        <p:spPr/>
        <p:txBody>
          <a:bodyPr/>
          <a:lstStyle/>
          <a:p>
            <a:r>
              <a:rPr lang="en-GB"/>
              <a:t>Who says Percentages are Misleading?</a:t>
            </a:r>
          </a:p>
          <a:p>
            <a:endParaRPr lang="en-GB"/>
          </a:p>
          <a:p>
            <a:r>
              <a:rPr lang="en-GB"/>
              <a:t>UK Water Industry: ‘Report 26’, </a:t>
            </a:r>
            <a:r>
              <a:rPr lang="en-GB">
                <a:solidFill>
                  <a:srgbClr val="33CCFF"/>
                </a:solidFill>
              </a:rPr>
              <a:t>1980</a:t>
            </a:r>
          </a:p>
          <a:p>
            <a:r>
              <a:rPr lang="en-GB"/>
              <a:t>German DVGW: W391, </a:t>
            </a:r>
            <a:r>
              <a:rPr lang="en-GB">
                <a:solidFill>
                  <a:srgbClr val="33CCFF"/>
                </a:solidFill>
              </a:rPr>
              <a:t>1986</a:t>
            </a:r>
            <a:r>
              <a:rPr lang="en-GB"/>
              <a:t>, W392, </a:t>
            </a:r>
            <a:r>
              <a:rPr lang="en-GB">
                <a:solidFill>
                  <a:srgbClr val="33CCFF"/>
                </a:solidFill>
              </a:rPr>
              <a:t>2003</a:t>
            </a:r>
          </a:p>
          <a:p>
            <a:r>
              <a:rPr lang="en-GB"/>
              <a:t>UK: ‘Managing Leakage’, </a:t>
            </a:r>
            <a:r>
              <a:rPr lang="en-GB">
                <a:solidFill>
                  <a:srgbClr val="33CCFF"/>
                </a:solidFill>
              </a:rPr>
              <a:t>1994</a:t>
            </a:r>
          </a:p>
          <a:p>
            <a:r>
              <a:rPr lang="en-GB"/>
              <a:t>AWWA Water Loss Control Committee, </a:t>
            </a:r>
            <a:r>
              <a:rPr lang="en-GB">
                <a:solidFill>
                  <a:srgbClr val="33CCFF"/>
                </a:solidFill>
              </a:rPr>
              <a:t>1997</a:t>
            </a:r>
          </a:p>
          <a:p>
            <a:r>
              <a:rPr lang="en-GB"/>
              <a:t>OFWAT, UK Economic Regulator, </a:t>
            </a:r>
            <a:r>
              <a:rPr lang="en-GB">
                <a:solidFill>
                  <a:srgbClr val="33CCFF"/>
                </a:solidFill>
              </a:rPr>
              <a:t>1997</a:t>
            </a:r>
          </a:p>
          <a:p>
            <a:r>
              <a:rPr lang="en-GB"/>
              <a:t>South African Bureau of Standards, </a:t>
            </a:r>
            <a:r>
              <a:rPr lang="en-GB">
                <a:solidFill>
                  <a:srgbClr val="33CCFF"/>
                </a:solidFill>
              </a:rPr>
              <a:t>1999</a:t>
            </a:r>
          </a:p>
          <a:p>
            <a:r>
              <a:rPr lang="en-GB">
                <a:solidFill>
                  <a:srgbClr val="33CCFF"/>
                </a:solidFill>
              </a:rPr>
              <a:t>IWA, Manual of Best Practice, 2000</a:t>
            </a:r>
          </a:p>
          <a:p>
            <a:r>
              <a:rPr lang="en-GB">
                <a:solidFill>
                  <a:srgbClr val="33CCFF"/>
                </a:solidFill>
              </a:rPr>
              <a:t>..... and many countries have followed since!</a:t>
            </a:r>
          </a:p>
          <a:p>
            <a:endParaRPr lang="en-GB"/>
          </a:p>
        </p:txBody>
      </p:sp>
      <p:sp>
        <p:nvSpPr>
          <p:cNvPr id="5" name="Espaço Reservado para Data 4"/>
          <p:cNvSpPr>
            <a:spLocks noGrp="1"/>
          </p:cNvSpPr>
          <p:nvPr>
            <p:ph type="dt" idx="10"/>
          </p:nvPr>
        </p:nvSpPr>
        <p:spPr/>
        <p:txBody>
          <a:bodyPr/>
          <a:lstStyle/>
          <a:p>
            <a:pPr>
              <a:defRPr/>
            </a:pPr>
            <a:fld id="{EB0715FA-DE15-426E-B48B-DEEA5E5AF33D}"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1404711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extLst/>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defTabSz="990600" eaLnBrk="0" fontAlgn="base" hangingPunct="0">
              <a:spcBef>
                <a:spcPct val="0"/>
              </a:spcBef>
              <a:spcAft>
                <a:spcPct val="0"/>
              </a:spcAft>
              <a:defRPr>
                <a:solidFill>
                  <a:schemeClr val="tx1"/>
                </a:solidFill>
                <a:latin typeface="Arial" pitchFamily="34" charset="0"/>
              </a:defRPr>
            </a:lvl6pPr>
            <a:lvl7pPr marL="2971800" indent="-228600" defTabSz="990600" eaLnBrk="0" fontAlgn="base" hangingPunct="0">
              <a:spcBef>
                <a:spcPct val="0"/>
              </a:spcBef>
              <a:spcAft>
                <a:spcPct val="0"/>
              </a:spcAft>
              <a:defRPr>
                <a:solidFill>
                  <a:schemeClr val="tx1"/>
                </a:solidFill>
                <a:latin typeface="Arial" pitchFamily="34" charset="0"/>
              </a:defRPr>
            </a:lvl7pPr>
            <a:lvl8pPr marL="3429000" indent="-228600" defTabSz="990600" eaLnBrk="0" fontAlgn="base" hangingPunct="0">
              <a:spcBef>
                <a:spcPct val="0"/>
              </a:spcBef>
              <a:spcAft>
                <a:spcPct val="0"/>
              </a:spcAft>
              <a:defRPr>
                <a:solidFill>
                  <a:schemeClr val="tx1"/>
                </a:solidFill>
                <a:latin typeface="Arial" pitchFamily="34" charset="0"/>
              </a:defRPr>
            </a:lvl8pPr>
            <a:lvl9pPr marL="3886200" indent="-228600" defTabSz="990600" eaLnBrk="0" fontAlgn="base" hangingPunct="0">
              <a:spcBef>
                <a:spcPct val="0"/>
              </a:spcBef>
              <a:spcAft>
                <a:spcPct val="0"/>
              </a:spcAft>
              <a:defRPr>
                <a:solidFill>
                  <a:schemeClr val="tx1"/>
                </a:solidFill>
                <a:latin typeface="Arial" pitchFamily="34" charset="0"/>
              </a:defRPr>
            </a:lvl9pPr>
          </a:lstStyle>
          <a:p>
            <a:pPr eaLnBrk="1" hangingPunct="1">
              <a:defRPr/>
            </a:pPr>
            <a:fld id="{F7B96367-7D57-4619-ADE3-6F48518D6F99}" type="slidenum">
              <a:rPr lang="en-GB" smtClean="0">
                <a:latin typeface="Times New Roman" pitchFamily="18" charset="0"/>
              </a:rPr>
              <a:pPr eaLnBrk="1" hangingPunct="1">
                <a:defRPr/>
              </a:pPr>
              <a:t>47</a:t>
            </a:fld>
            <a:endParaRPr lang="en-GB" smtClean="0">
              <a:latin typeface="Times New Roman" pitchFamily="18" charset="0"/>
            </a:endParaRPr>
          </a:p>
        </p:txBody>
      </p:sp>
      <p:sp>
        <p:nvSpPr>
          <p:cNvPr id="61443" name="Rectangle 2"/>
          <p:cNvSpPr>
            <a:spLocks noGrp="1" noRot="1" noChangeAspect="1" noChangeArrowheads="1" noTextEdit="1"/>
          </p:cNvSpPr>
          <p:nvPr>
            <p:ph type="sldImg"/>
          </p:nvPr>
        </p:nvSpPr>
        <p:spPr>
          <a:xfrm>
            <a:off x="992188" y="768350"/>
            <a:ext cx="5114925" cy="3836988"/>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236549" name="Espaço Reservado para Data 4"/>
          <p:cNvSpPr>
            <a:spLocks noGrp="1"/>
          </p:cNvSpPr>
          <p:nvPr>
            <p:ph type="dt" sz="quarter" idx="1"/>
          </p:nvPr>
        </p:nvSpPr>
        <p:spPr>
          <a:extLst/>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defTabSz="990600" eaLnBrk="0" fontAlgn="base" hangingPunct="0">
              <a:spcBef>
                <a:spcPct val="0"/>
              </a:spcBef>
              <a:spcAft>
                <a:spcPct val="0"/>
              </a:spcAft>
              <a:defRPr>
                <a:solidFill>
                  <a:schemeClr val="tx1"/>
                </a:solidFill>
                <a:latin typeface="Arial" pitchFamily="34" charset="0"/>
              </a:defRPr>
            </a:lvl6pPr>
            <a:lvl7pPr marL="2971800" indent="-228600" defTabSz="990600" eaLnBrk="0" fontAlgn="base" hangingPunct="0">
              <a:spcBef>
                <a:spcPct val="0"/>
              </a:spcBef>
              <a:spcAft>
                <a:spcPct val="0"/>
              </a:spcAft>
              <a:defRPr>
                <a:solidFill>
                  <a:schemeClr val="tx1"/>
                </a:solidFill>
                <a:latin typeface="Arial" pitchFamily="34" charset="0"/>
              </a:defRPr>
            </a:lvl7pPr>
            <a:lvl8pPr marL="3429000" indent="-228600" defTabSz="990600" eaLnBrk="0" fontAlgn="base" hangingPunct="0">
              <a:spcBef>
                <a:spcPct val="0"/>
              </a:spcBef>
              <a:spcAft>
                <a:spcPct val="0"/>
              </a:spcAft>
              <a:defRPr>
                <a:solidFill>
                  <a:schemeClr val="tx1"/>
                </a:solidFill>
                <a:latin typeface="Arial" pitchFamily="34" charset="0"/>
              </a:defRPr>
            </a:lvl8pPr>
            <a:lvl9pPr marL="3886200" indent="-228600" defTabSz="990600" eaLnBrk="0" fontAlgn="base" hangingPunct="0">
              <a:spcBef>
                <a:spcPct val="0"/>
              </a:spcBef>
              <a:spcAft>
                <a:spcPct val="0"/>
              </a:spcAft>
              <a:defRPr>
                <a:solidFill>
                  <a:schemeClr val="tx1"/>
                </a:solidFill>
                <a:latin typeface="Arial" pitchFamily="34" charset="0"/>
              </a:defRPr>
            </a:lvl9pPr>
          </a:lstStyle>
          <a:p>
            <a:pPr eaLnBrk="1" hangingPunct="1">
              <a:defRPr/>
            </a:pPr>
            <a:fld id="{BA1AC4B8-70E0-4F8A-9A64-443EB675B6C8}" type="datetime1">
              <a:rPr lang="pt-BR" smtClean="0">
                <a:latin typeface="Times New Roman" pitchFamily="18" charset="0"/>
              </a:rPr>
              <a:pPr eaLnBrk="1" hangingPunct="1">
                <a:defRPr/>
              </a:pPr>
              <a:t>24/08/2015</a:t>
            </a:fld>
            <a:endParaRPr lang="pt-BR" smtClean="0">
              <a:latin typeface="Times New Roman" pitchFamily="18" charset="0"/>
            </a:endParaRPr>
          </a:p>
        </p:txBody>
      </p:sp>
    </p:spTree>
    <p:extLst>
      <p:ext uri="{BB962C8B-B14F-4D97-AF65-F5344CB8AC3E}">
        <p14:creationId xmlns:p14="http://schemas.microsoft.com/office/powerpoint/2010/main" val="2158514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7FA505E-343A-435A-9684-CC89151FE459}" type="slidenum">
              <a:rPr lang="pt-BR" smtClean="0"/>
              <a:pPr>
                <a:defRPr/>
              </a:pPr>
              <a:t>48</a:t>
            </a:fld>
            <a:endParaRPr lang="pt-BR"/>
          </a:p>
        </p:txBody>
      </p:sp>
      <p:sp>
        <p:nvSpPr>
          <p:cNvPr id="5" name="Espaço Reservado para Rodapé 4"/>
          <p:cNvSpPr>
            <a:spLocks noGrp="1"/>
          </p:cNvSpPr>
          <p:nvPr>
            <p:ph type="ftr" sz="quarter" idx="11"/>
          </p:nvPr>
        </p:nvSpPr>
        <p:spPr/>
        <p:txBody>
          <a:bodyPr/>
          <a:lstStyle/>
          <a:p>
            <a:pPr>
              <a:defRPr/>
            </a:pPr>
            <a:r>
              <a:rPr lang="pt-BR" smtClean="0"/>
              <a:t>JUNHO 2012</a:t>
            </a:r>
            <a:endParaRPr lang="pt-BR"/>
          </a:p>
        </p:txBody>
      </p:sp>
      <p:sp>
        <p:nvSpPr>
          <p:cNvPr id="6" name="Espaço Reservado para Cabeçalho 5"/>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1471599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xfrm>
            <a:off x="1712913" y="768350"/>
            <a:ext cx="3640137" cy="2730500"/>
          </a:xfrm>
          <a:ln/>
        </p:spPr>
      </p:sp>
      <p:sp>
        <p:nvSpPr>
          <p:cNvPr id="282627" name="Rectangle 3"/>
          <p:cNvSpPr>
            <a:spLocks noGrp="1" noChangeArrowheads="1"/>
          </p:cNvSpPr>
          <p:nvPr>
            <p:ph type="body" idx="1"/>
          </p:nvPr>
        </p:nvSpPr>
        <p:spPr>
          <a:xfrm>
            <a:off x="709930" y="3733147"/>
            <a:ext cx="5679440" cy="5733870"/>
          </a:xfrm>
          <a:noFill/>
          <a:ln/>
        </p:spPr>
        <p:txBody>
          <a:bodyPr/>
          <a:lstStyle/>
          <a:p>
            <a:endParaRPr lang="en-US" sz="1100"/>
          </a:p>
        </p:txBody>
      </p:sp>
      <p:sp>
        <p:nvSpPr>
          <p:cNvPr id="4" name="Espaço Reservado para Data 3"/>
          <p:cNvSpPr>
            <a:spLocks noGrp="1"/>
          </p:cNvSpPr>
          <p:nvPr>
            <p:ph type="dt" idx="10"/>
          </p:nvPr>
        </p:nvSpPr>
        <p:spPr/>
        <p:txBody>
          <a:bodyPr/>
          <a:lstStyle/>
          <a:p>
            <a:pPr>
              <a:defRPr/>
            </a:pPr>
            <a:fld id="{AAB6CE3C-62C7-45AC-AE32-E215C7F46BE1}"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225367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ço Reservado para Imagem de Slide 1"/>
          <p:cNvSpPr>
            <a:spLocks noGrp="1" noRot="1" noChangeAspect="1" noTextEdit="1"/>
          </p:cNvSpPr>
          <p:nvPr>
            <p:ph type="sldImg"/>
          </p:nvPr>
        </p:nvSpPr>
        <p:spPr>
          <a:ln/>
        </p:spPr>
      </p:sp>
      <p:sp>
        <p:nvSpPr>
          <p:cNvPr id="174083" name="Espaço Reservado para Anotações 2"/>
          <p:cNvSpPr>
            <a:spLocks noGrp="1"/>
          </p:cNvSpPr>
          <p:nvPr>
            <p:ph type="body" idx="1"/>
          </p:nvPr>
        </p:nvSpPr>
        <p:spPr>
          <a:noFill/>
          <a:ln/>
        </p:spPr>
        <p:txBody>
          <a:bodyPr/>
          <a:lstStyle/>
          <a:p>
            <a:pPr eaLnBrk="1" hangingPunct="1"/>
            <a:endParaRPr lang="pt-BR" smtClean="0"/>
          </a:p>
        </p:txBody>
      </p:sp>
      <p:sp>
        <p:nvSpPr>
          <p:cNvPr id="174084" name="Espaço Reservado para Número de Slide 3"/>
          <p:cNvSpPr txBox="1">
            <a:spLocks noGrp="1"/>
          </p:cNvSpPr>
          <p:nvPr/>
        </p:nvSpPr>
        <p:spPr bwMode="auto">
          <a:xfrm>
            <a:off x="4021294" y="9721107"/>
            <a:ext cx="3076363" cy="511731"/>
          </a:xfrm>
          <a:prstGeom prst="rect">
            <a:avLst/>
          </a:prstGeom>
          <a:noFill/>
          <a:ln w="9525">
            <a:noFill/>
            <a:miter lim="800000"/>
            <a:headEnd/>
            <a:tailEnd/>
          </a:ln>
        </p:spPr>
        <p:txBody>
          <a:bodyPr lIns="99028" tIns="49515" rIns="99028" bIns="49515" anchor="b"/>
          <a:lstStyle/>
          <a:p>
            <a:pPr algn="r"/>
            <a:fld id="{571CB0B6-DF30-45C1-9F66-630AA0A58E42}" type="slidenum">
              <a:rPr lang="en-GB" sz="1300"/>
              <a:pPr algn="r"/>
              <a:t>5</a:t>
            </a:fld>
            <a:endParaRPr lang="en-GB" sz="1300"/>
          </a:p>
        </p:txBody>
      </p:sp>
      <p:sp>
        <p:nvSpPr>
          <p:cNvPr id="5" name="Espaço Reservado para Data 4"/>
          <p:cNvSpPr>
            <a:spLocks noGrp="1"/>
          </p:cNvSpPr>
          <p:nvPr>
            <p:ph type="dt" idx="10"/>
          </p:nvPr>
        </p:nvSpPr>
        <p:spPr/>
        <p:txBody>
          <a:bodyPr/>
          <a:lstStyle/>
          <a:p>
            <a:pPr>
              <a:defRPr/>
            </a:pPr>
            <a:fld id="{C83BF70A-5FB8-489C-9F0E-0D7C36F04EC8}"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2168508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9395B-6761-4707-8F03-ECD66BE73F8D}" type="slidenum">
              <a:rPr lang="en-GB"/>
              <a:pPr/>
              <a:t>50</a:t>
            </a:fld>
            <a:endParaRPr lang="en-GB"/>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p:txBody>
          <a:bodyPr/>
          <a:lstStyle/>
          <a:p>
            <a:endParaRPr lang="en-US" dirty="0"/>
          </a:p>
        </p:txBody>
      </p:sp>
      <p:sp>
        <p:nvSpPr>
          <p:cNvPr id="5" name="Espaço Reservado para Data 4"/>
          <p:cNvSpPr>
            <a:spLocks noGrp="1"/>
          </p:cNvSpPr>
          <p:nvPr>
            <p:ph type="dt" idx="10"/>
          </p:nvPr>
        </p:nvSpPr>
        <p:spPr/>
        <p:txBody>
          <a:bodyPr/>
          <a:lstStyle/>
          <a:p>
            <a:pPr>
              <a:defRPr/>
            </a:pPr>
            <a:fld id="{C3292AC1-DCC9-4B15-BFD0-0513513F20FE}"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3609772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9395B-6761-4707-8F03-ECD66BE73F8D}" type="slidenum">
              <a:rPr lang="en-GB"/>
              <a:pPr/>
              <a:t>51</a:t>
            </a:fld>
            <a:endParaRPr lang="en-GB"/>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p:txBody>
          <a:bodyPr/>
          <a:lstStyle/>
          <a:p>
            <a:endParaRPr lang="en-US" dirty="0"/>
          </a:p>
        </p:txBody>
      </p:sp>
      <p:sp>
        <p:nvSpPr>
          <p:cNvPr id="5" name="Espaço Reservado para Data 4"/>
          <p:cNvSpPr>
            <a:spLocks noGrp="1"/>
          </p:cNvSpPr>
          <p:nvPr>
            <p:ph type="dt" idx="10"/>
          </p:nvPr>
        </p:nvSpPr>
        <p:spPr/>
        <p:txBody>
          <a:bodyPr/>
          <a:lstStyle/>
          <a:p>
            <a:pPr>
              <a:defRPr/>
            </a:pPr>
            <a:fld id="{C3292AC1-DCC9-4B15-BFD0-0513513F20FE}"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831125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9395B-6761-4707-8F03-ECD66BE73F8D}" type="slidenum">
              <a:rPr lang="en-GB"/>
              <a:pPr/>
              <a:t>52</a:t>
            </a:fld>
            <a:endParaRPr lang="en-GB"/>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p:txBody>
          <a:bodyPr/>
          <a:lstStyle/>
          <a:p>
            <a:endParaRPr lang="en-US" dirty="0"/>
          </a:p>
        </p:txBody>
      </p:sp>
      <p:sp>
        <p:nvSpPr>
          <p:cNvPr id="5" name="Espaço Reservado para Data 4"/>
          <p:cNvSpPr>
            <a:spLocks noGrp="1"/>
          </p:cNvSpPr>
          <p:nvPr>
            <p:ph type="dt" idx="10"/>
          </p:nvPr>
        </p:nvSpPr>
        <p:spPr/>
        <p:txBody>
          <a:bodyPr/>
          <a:lstStyle/>
          <a:p>
            <a:pPr>
              <a:defRPr/>
            </a:pPr>
            <a:fld id="{C3292AC1-DCC9-4B15-BFD0-0513513F20FE}"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33326754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4861E-FCFA-43CB-AC2D-C82C623D57B4}" type="slidenum">
              <a:rPr lang="pt-BR"/>
              <a:pPr/>
              <a:t>53</a:t>
            </a:fld>
            <a:endParaRPr lang="pt-BR"/>
          </a:p>
        </p:txBody>
      </p:sp>
      <p:sp>
        <p:nvSpPr>
          <p:cNvPr id="417794" name="Rectangle 2"/>
          <p:cNvSpPr>
            <a:spLocks noGrp="1" noRot="1" noChangeAspect="1" noChangeArrowheads="1" noTextEdit="1"/>
          </p:cNvSpPr>
          <p:nvPr>
            <p:ph type="sldImg"/>
          </p:nvPr>
        </p:nvSpPr>
        <p:spPr>
          <a:xfrm>
            <a:off x="992188" y="768350"/>
            <a:ext cx="5114925" cy="3836988"/>
          </a:xfrm>
          <a:ln/>
        </p:spPr>
      </p:sp>
      <p:sp>
        <p:nvSpPr>
          <p:cNvPr id="417795" name="Rectangle 3"/>
          <p:cNvSpPr>
            <a:spLocks noGrp="1" noChangeArrowheads="1"/>
          </p:cNvSpPr>
          <p:nvPr>
            <p:ph type="body" idx="1"/>
          </p:nvPr>
        </p:nvSpPr>
        <p:spPr/>
        <p:txBody>
          <a:bodyPr/>
          <a:lstStyle/>
          <a:p>
            <a:endParaRPr lang="en-GB"/>
          </a:p>
        </p:txBody>
      </p:sp>
      <p:sp>
        <p:nvSpPr>
          <p:cNvPr id="2" name="Espaço Reservado para Rodapé 1"/>
          <p:cNvSpPr>
            <a:spLocks noGrp="1"/>
          </p:cNvSpPr>
          <p:nvPr>
            <p:ph type="ftr" sz="quarter" idx="10"/>
          </p:nvPr>
        </p:nvSpPr>
        <p:spPr/>
        <p:txBody>
          <a:bodyPr/>
          <a:lstStyle/>
          <a:p>
            <a:pPr>
              <a:defRPr/>
            </a:pPr>
            <a:r>
              <a:rPr lang="pt-BR" smtClean="0"/>
              <a:t>JUNHO 2012</a:t>
            </a:r>
            <a:endParaRPr lang="pt-BR"/>
          </a:p>
        </p:txBody>
      </p:sp>
      <p:sp>
        <p:nvSpPr>
          <p:cNvPr id="3" name="Espaço Reservado para Cabeçalho 2"/>
          <p:cNvSpPr>
            <a:spLocks noGrp="1"/>
          </p:cNvSpPr>
          <p:nvPr>
            <p:ph type="hdr" sz="quarter" idx="11"/>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1781049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4861E-FCFA-43CB-AC2D-C82C623D57B4}" type="slidenum">
              <a:rPr lang="pt-BR"/>
              <a:pPr/>
              <a:t>54</a:t>
            </a:fld>
            <a:endParaRPr lang="pt-BR"/>
          </a:p>
        </p:txBody>
      </p:sp>
      <p:sp>
        <p:nvSpPr>
          <p:cNvPr id="417794" name="Rectangle 2"/>
          <p:cNvSpPr>
            <a:spLocks noGrp="1" noRot="1" noChangeAspect="1" noChangeArrowheads="1" noTextEdit="1"/>
          </p:cNvSpPr>
          <p:nvPr>
            <p:ph type="sldImg"/>
          </p:nvPr>
        </p:nvSpPr>
        <p:spPr>
          <a:xfrm>
            <a:off x="992188" y="768350"/>
            <a:ext cx="5114925" cy="3836988"/>
          </a:xfrm>
          <a:ln/>
        </p:spPr>
      </p:sp>
      <p:sp>
        <p:nvSpPr>
          <p:cNvPr id="417795" name="Rectangle 3"/>
          <p:cNvSpPr>
            <a:spLocks noGrp="1" noChangeArrowheads="1"/>
          </p:cNvSpPr>
          <p:nvPr>
            <p:ph type="body" idx="1"/>
          </p:nvPr>
        </p:nvSpPr>
        <p:spPr/>
        <p:txBody>
          <a:bodyPr/>
          <a:lstStyle/>
          <a:p>
            <a:endParaRPr lang="en-GB"/>
          </a:p>
        </p:txBody>
      </p:sp>
      <p:sp>
        <p:nvSpPr>
          <p:cNvPr id="2" name="Espaço Reservado para Rodapé 1"/>
          <p:cNvSpPr>
            <a:spLocks noGrp="1"/>
          </p:cNvSpPr>
          <p:nvPr>
            <p:ph type="ftr" sz="quarter" idx="10"/>
          </p:nvPr>
        </p:nvSpPr>
        <p:spPr/>
        <p:txBody>
          <a:bodyPr/>
          <a:lstStyle/>
          <a:p>
            <a:pPr>
              <a:defRPr/>
            </a:pPr>
            <a:r>
              <a:rPr lang="pt-BR" smtClean="0"/>
              <a:t>JUNHO 2012</a:t>
            </a:r>
            <a:endParaRPr lang="pt-BR"/>
          </a:p>
        </p:txBody>
      </p:sp>
      <p:sp>
        <p:nvSpPr>
          <p:cNvPr id="3" name="Espaço Reservado para Cabeçalho 2"/>
          <p:cNvSpPr>
            <a:spLocks noGrp="1"/>
          </p:cNvSpPr>
          <p:nvPr>
            <p:ph type="hdr" sz="quarter" idx="11"/>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3734486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7FA505E-343A-435A-9684-CC89151FE459}" type="slidenum">
              <a:rPr lang="pt-BR" smtClean="0"/>
              <a:pPr>
                <a:defRPr/>
              </a:pPr>
              <a:t>56</a:t>
            </a:fld>
            <a:endParaRPr lang="pt-BR"/>
          </a:p>
        </p:txBody>
      </p:sp>
      <p:sp>
        <p:nvSpPr>
          <p:cNvPr id="5" name="Espaço Reservado para Rodapé 4"/>
          <p:cNvSpPr>
            <a:spLocks noGrp="1"/>
          </p:cNvSpPr>
          <p:nvPr>
            <p:ph type="ftr" sz="quarter" idx="11"/>
          </p:nvPr>
        </p:nvSpPr>
        <p:spPr/>
        <p:txBody>
          <a:bodyPr/>
          <a:lstStyle/>
          <a:p>
            <a:pPr>
              <a:defRPr/>
            </a:pPr>
            <a:r>
              <a:rPr lang="pt-BR" smtClean="0"/>
              <a:t>JUNHO 2012</a:t>
            </a:r>
            <a:endParaRPr lang="pt-BR"/>
          </a:p>
        </p:txBody>
      </p:sp>
      <p:sp>
        <p:nvSpPr>
          <p:cNvPr id="6" name="Espaço Reservado para Cabeçalho 5"/>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180168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ço Reservado para Imagem de Slide 1"/>
          <p:cNvSpPr>
            <a:spLocks noGrp="1" noRot="1" noChangeAspect="1" noTextEdit="1"/>
          </p:cNvSpPr>
          <p:nvPr>
            <p:ph type="sldImg"/>
          </p:nvPr>
        </p:nvSpPr>
        <p:spPr>
          <a:ln/>
        </p:spPr>
      </p:sp>
      <p:sp>
        <p:nvSpPr>
          <p:cNvPr id="174083" name="Espaço Reservado para Anotações 2"/>
          <p:cNvSpPr>
            <a:spLocks noGrp="1"/>
          </p:cNvSpPr>
          <p:nvPr>
            <p:ph type="body" idx="1"/>
          </p:nvPr>
        </p:nvSpPr>
        <p:spPr>
          <a:noFill/>
          <a:ln/>
        </p:spPr>
        <p:txBody>
          <a:bodyPr/>
          <a:lstStyle/>
          <a:p>
            <a:pPr eaLnBrk="1" hangingPunct="1"/>
            <a:endParaRPr lang="pt-BR" smtClean="0"/>
          </a:p>
        </p:txBody>
      </p:sp>
      <p:sp>
        <p:nvSpPr>
          <p:cNvPr id="174084" name="Espaço Reservado para Número de Slide 3"/>
          <p:cNvSpPr txBox="1">
            <a:spLocks noGrp="1"/>
          </p:cNvSpPr>
          <p:nvPr/>
        </p:nvSpPr>
        <p:spPr bwMode="auto">
          <a:xfrm>
            <a:off x="4021294" y="9721107"/>
            <a:ext cx="3076363" cy="511731"/>
          </a:xfrm>
          <a:prstGeom prst="rect">
            <a:avLst/>
          </a:prstGeom>
          <a:noFill/>
          <a:ln w="9525">
            <a:noFill/>
            <a:miter lim="800000"/>
            <a:headEnd/>
            <a:tailEnd/>
          </a:ln>
        </p:spPr>
        <p:txBody>
          <a:bodyPr lIns="99028" tIns="49515" rIns="99028" bIns="49515" anchor="b"/>
          <a:lstStyle/>
          <a:p>
            <a:pPr algn="r"/>
            <a:fld id="{571CB0B6-DF30-45C1-9F66-630AA0A58E42}" type="slidenum">
              <a:rPr lang="en-GB" sz="1300"/>
              <a:pPr algn="r"/>
              <a:t>6</a:t>
            </a:fld>
            <a:endParaRPr lang="en-GB" sz="1300"/>
          </a:p>
        </p:txBody>
      </p:sp>
      <p:sp>
        <p:nvSpPr>
          <p:cNvPr id="5" name="Espaço Reservado para Data 4"/>
          <p:cNvSpPr>
            <a:spLocks noGrp="1"/>
          </p:cNvSpPr>
          <p:nvPr>
            <p:ph type="dt" idx="10"/>
          </p:nvPr>
        </p:nvSpPr>
        <p:spPr/>
        <p:txBody>
          <a:bodyPr/>
          <a:lstStyle/>
          <a:p>
            <a:pPr>
              <a:defRPr/>
            </a:pPr>
            <a:fld id="{C83BF70A-5FB8-489C-9F0E-0D7C36F04EC8}"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3680979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ço Reservado para Imagem de Slide 1"/>
          <p:cNvSpPr>
            <a:spLocks noGrp="1" noRot="1" noChangeAspect="1" noTextEdit="1"/>
          </p:cNvSpPr>
          <p:nvPr>
            <p:ph type="sldImg"/>
          </p:nvPr>
        </p:nvSpPr>
        <p:spPr>
          <a:ln/>
        </p:spPr>
      </p:sp>
      <p:sp>
        <p:nvSpPr>
          <p:cNvPr id="174083" name="Espaço Reservado para Anotações 2"/>
          <p:cNvSpPr>
            <a:spLocks noGrp="1"/>
          </p:cNvSpPr>
          <p:nvPr>
            <p:ph type="body" idx="1"/>
          </p:nvPr>
        </p:nvSpPr>
        <p:spPr>
          <a:noFill/>
          <a:ln/>
        </p:spPr>
        <p:txBody>
          <a:bodyPr/>
          <a:lstStyle/>
          <a:p>
            <a:pPr eaLnBrk="1" hangingPunct="1"/>
            <a:endParaRPr lang="pt-BR" smtClean="0"/>
          </a:p>
        </p:txBody>
      </p:sp>
      <p:sp>
        <p:nvSpPr>
          <p:cNvPr id="174084" name="Espaço Reservado para Número de Slide 3"/>
          <p:cNvSpPr txBox="1">
            <a:spLocks noGrp="1"/>
          </p:cNvSpPr>
          <p:nvPr/>
        </p:nvSpPr>
        <p:spPr bwMode="auto">
          <a:xfrm>
            <a:off x="4021294" y="9721107"/>
            <a:ext cx="3076363" cy="511731"/>
          </a:xfrm>
          <a:prstGeom prst="rect">
            <a:avLst/>
          </a:prstGeom>
          <a:noFill/>
          <a:ln w="9525">
            <a:noFill/>
            <a:miter lim="800000"/>
            <a:headEnd/>
            <a:tailEnd/>
          </a:ln>
        </p:spPr>
        <p:txBody>
          <a:bodyPr lIns="99028" tIns="49515" rIns="99028" bIns="49515" anchor="b"/>
          <a:lstStyle/>
          <a:p>
            <a:pPr algn="r"/>
            <a:fld id="{571CB0B6-DF30-45C1-9F66-630AA0A58E42}" type="slidenum">
              <a:rPr lang="en-GB" sz="1300"/>
              <a:pPr algn="r"/>
              <a:t>7</a:t>
            </a:fld>
            <a:endParaRPr lang="en-GB" sz="1300"/>
          </a:p>
        </p:txBody>
      </p:sp>
      <p:sp>
        <p:nvSpPr>
          <p:cNvPr id="5" name="Espaço Reservado para Data 4"/>
          <p:cNvSpPr>
            <a:spLocks noGrp="1"/>
          </p:cNvSpPr>
          <p:nvPr>
            <p:ph type="dt" idx="10"/>
          </p:nvPr>
        </p:nvSpPr>
        <p:spPr/>
        <p:txBody>
          <a:bodyPr/>
          <a:lstStyle/>
          <a:p>
            <a:pPr>
              <a:defRPr/>
            </a:pPr>
            <a:fld id="{C83BF70A-5FB8-489C-9F0E-0D7C36F04EC8}"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84738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ço Reservado para Imagem de Slide 1"/>
          <p:cNvSpPr>
            <a:spLocks noGrp="1" noRot="1" noChangeAspect="1" noTextEdit="1"/>
          </p:cNvSpPr>
          <p:nvPr>
            <p:ph type="sldImg"/>
          </p:nvPr>
        </p:nvSpPr>
        <p:spPr>
          <a:ln/>
        </p:spPr>
      </p:sp>
      <p:sp>
        <p:nvSpPr>
          <p:cNvPr id="174083" name="Espaço Reservado para Anotações 2"/>
          <p:cNvSpPr>
            <a:spLocks noGrp="1"/>
          </p:cNvSpPr>
          <p:nvPr>
            <p:ph type="body" idx="1"/>
          </p:nvPr>
        </p:nvSpPr>
        <p:spPr>
          <a:noFill/>
          <a:ln/>
        </p:spPr>
        <p:txBody>
          <a:bodyPr/>
          <a:lstStyle/>
          <a:p>
            <a:pPr eaLnBrk="1" hangingPunct="1"/>
            <a:endParaRPr lang="pt-BR" smtClean="0"/>
          </a:p>
        </p:txBody>
      </p:sp>
      <p:sp>
        <p:nvSpPr>
          <p:cNvPr id="174084" name="Espaço Reservado para Número de Slide 3"/>
          <p:cNvSpPr txBox="1">
            <a:spLocks noGrp="1"/>
          </p:cNvSpPr>
          <p:nvPr/>
        </p:nvSpPr>
        <p:spPr bwMode="auto">
          <a:xfrm>
            <a:off x="4021294" y="9721107"/>
            <a:ext cx="3076363" cy="511731"/>
          </a:xfrm>
          <a:prstGeom prst="rect">
            <a:avLst/>
          </a:prstGeom>
          <a:noFill/>
          <a:ln w="9525">
            <a:noFill/>
            <a:miter lim="800000"/>
            <a:headEnd/>
            <a:tailEnd/>
          </a:ln>
        </p:spPr>
        <p:txBody>
          <a:bodyPr lIns="99028" tIns="49515" rIns="99028" bIns="49515" anchor="b"/>
          <a:lstStyle/>
          <a:p>
            <a:pPr algn="r"/>
            <a:fld id="{571CB0B6-DF30-45C1-9F66-630AA0A58E42}" type="slidenum">
              <a:rPr lang="en-GB" sz="1300"/>
              <a:pPr algn="r"/>
              <a:t>8</a:t>
            </a:fld>
            <a:endParaRPr lang="en-GB" sz="1300"/>
          </a:p>
        </p:txBody>
      </p:sp>
      <p:sp>
        <p:nvSpPr>
          <p:cNvPr id="5" name="Espaço Reservado para Data 4"/>
          <p:cNvSpPr>
            <a:spLocks noGrp="1"/>
          </p:cNvSpPr>
          <p:nvPr>
            <p:ph type="dt" idx="10"/>
          </p:nvPr>
        </p:nvSpPr>
        <p:spPr/>
        <p:txBody>
          <a:bodyPr/>
          <a:lstStyle/>
          <a:p>
            <a:pPr>
              <a:defRPr/>
            </a:pPr>
            <a:fld id="{C83BF70A-5FB8-489C-9F0E-0D7C36F04EC8}"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1736437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35" tIns="49517" rIns="99035" bIns="49517" anchor="b"/>
          <a:lstStyle/>
          <a:p>
            <a:pPr algn="r"/>
            <a:fld id="{6E612962-A290-4AEA-A44A-24AFCD42C71F}" type="slidenum">
              <a:rPr lang="en-GB" sz="1300"/>
              <a:pPr algn="r"/>
              <a:t>9</a:t>
            </a:fld>
            <a:endParaRPr lang="en-GB" sz="1300"/>
          </a:p>
        </p:txBody>
      </p:sp>
      <p:sp>
        <p:nvSpPr>
          <p:cNvPr id="357379" name="Rectangle 2"/>
          <p:cNvSpPr>
            <a:spLocks noGrp="1" noRot="1" noChangeAspect="1" noChangeArrowheads="1" noTextEdit="1"/>
          </p:cNvSpPr>
          <p:nvPr>
            <p:ph type="sldImg"/>
          </p:nvPr>
        </p:nvSpPr>
        <p:spPr>
          <a:xfrm>
            <a:off x="2139950" y="371475"/>
            <a:ext cx="2579688" cy="1935163"/>
          </a:xfrm>
          <a:ln/>
        </p:spPr>
      </p:sp>
      <p:sp>
        <p:nvSpPr>
          <p:cNvPr id="357380" name="Rectangle 3"/>
          <p:cNvSpPr>
            <a:spLocks noGrp="1" noChangeArrowheads="1"/>
          </p:cNvSpPr>
          <p:nvPr>
            <p:ph type="body" idx="1"/>
          </p:nvPr>
        </p:nvSpPr>
        <p:spPr>
          <a:xfrm>
            <a:off x="284303" y="2960221"/>
            <a:ext cx="6548775" cy="6506797"/>
          </a:xfrm>
          <a:noFill/>
          <a:ln/>
        </p:spPr>
        <p:txBody>
          <a:bodyPr/>
          <a:lstStyle/>
          <a:p>
            <a:pPr eaLnBrk="1" hangingPunct="1">
              <a:lnSpc>
                <a:spcPct val="80000"/>
              </a:lnSpc>
            </a:pPr>
            <a:endParaRPr lang="en-US" sz="900" b="1"/>
          </a:p>
        </p:txBody>
      </p:sp>
      <p:sp>
        <p:nvSpPr>
          <p:cNvPr id="5" name="Espaço Reservado para Data 4"/>
          <p:cNvSpPr>
            <a:spLocks noGrp="1"/>
          </p:cNvSpPr>
          <p:nvPr>
            <p:ph type="dt" idx="10"/>
          </p:nvPr>
        </p:nvSpPr>
        <p:spPr/>
        <p:txBody>
          <a:bodyPr/>
          <a:lstStyle/>
          <a:p>
            <a:pPr>
              <a:defRPr/>
            </a:pPr>
            <a:fld id="{2F3B1CD7-11A5-40F1-9615-6C141DAF0314}"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1702725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35" tIns="49517" rIns="99035" bIns="49517" anchor="b"/>
          <a:lstStyle/>
          <a:p>
            <a:pPr algn="r"/>
            <a:fld id="{6E612962-A290-4AEA-A44A-24AFCD42C71F}" type="slidenum">
              <a:rPr lang="en-GB" sz="1300"/>
              <a:pPr algn="r"/>
              <a:t>10</a:t>
            </a:fld>
            <a:endParaRPr lang="en-GB" sz="1300"/>
          </a:p>
        </p:txBody>
      </p:sp>
      <p:sp>
        <p:nvSpPr>
          <p:cNvPr id="357379" name="Rectangle 2"/>
          <p:cNvSpPr>
            <a:spLocks noGrp="1" noRot="1" noChangeAspect="1" noChangeArrowheads="1" noTextEdit="1"/>
          </p:cNvSpPr>
          <p:nvPr>
            <p:ph type="sldImg"/>
          </p:nvPr>
        </p:nvSpPr>
        <p:spPr>
          <a:xfrm>
            <a:off x="2139950" y="371475"/>
            <a:ext cx="2579688" cy="1935163"/>
          </a:xfrm>
          <a:ln/>
        </p:spPr>
      </p:sp>
      <p:sp>
        <p:nvSpPr>
          <p:cNvPr id="357380" name="Rectangle 3"/>
          <p:cNvSpPr>
            <a:spLocks noGrp="1" noChangeArrowheads="1"/>
          </p:cNvSpPr>
          <p:nvPr>
            <p:ph type="body" idx="1"/>
          </p:nvPr>
        </p:nvSpPr>
        <p:spPr>
          <a:xfrm>
            <a:off x="284303" y="2960221"/>
            <a:ext cx="6548775" cy="6506797"/>
          </a:xfrm>
          <a:noFill/>
          <a:ln/>
        </p:spPr>
        <p:txBody>
          <a:bodyPr/>
          <a:lstStyle/>
          <a:p>
            <a:pPr eaLnBrk="1" hangingPunct="1">
              <a:lnSpc>
                <a:spcPct val="80000"/>
              </a:lnSpc>
            </a:pPr>
            <a:endParaRPr lang="en-US" sz="900" b="1"/>
          </a:p>
        </p:txBody>
      </p:sp>
      <p:sp>
        <p:nvSpPr>
          <p:cNvPr id="5" name="Espaço Reservado para Data 4"/>
          <p:cNvSpPr>
            <a:spLocks noGrp="1"/>
          </p:cNvSpPr>
          <p:nvPr>
            <p:ph type="dt" idx="10"/>
          </p:nvPr>
        </p:nvSpPr>
        <p:spPr/>
        <p:txBody>
          <a:bodyPr/>
          <a:lstStyle/>
          <a:p>
            <a:pPr>
              <a:defRPr/>
            </a:pPr>
            <a:fld id="{2F3B1CD7-11A5-40F1-9615-6C141DAF0314}" type="datetime1">
              <a:rPr lang="pt-BR" smtClean="0"/>
              <a:pPr>
                <a:defRPr/>
              </a:pPr>
              <a:t>24/08/2015</a:t>
            </a:fld>
            <a:endParaRPr lang="pt-BR"/>
          </a:p>
        </p:txBody>
      </p:sp>
      <p:sp>
        <p:nvSpPr>
          <p:cNvPr id="2" name="Espaço Reservado para Rodapé 1"/>
          <p:cNvSpPr>
            <a:spLocks noGrp="1"/>
          </p:cNvSpPr>
          <p:nvPr>
            <p:ph type="ftr" sz="quarter" idx="11"/>
          </p:nvPr>
        </p:nvSpPr>
        <p:spPr/>
        <p:txBody>
          <a:bodyPr/>
          <a:lstStyle/>
          <a:p>
            <a:pPr>
              <a:defRPr/>
            </a:pPr>
            <a:r>
              <a:rPr lang="pt-BR" smtClean="0"/>
              <a:t>JUNHO 2012</a:t>
            </a:r>
            <a:endParaRPr lang="pt-BR"/>
          </a:p>
        </p:txBody>
      </p:sp>
      <p:sp>
        <p:nvSpPr>
          <p:cNvPr id="3" name="Espaço Reservado para Cabeçalho 2"/>
          <p:cNvSpPr>
            <a:spLocks noGrp="1"/>
          </p:cNvSpPr>
          <p:nvPr>
            <p:ph type="hdr" sz="quarter" idx="12"/>
          </p:nvPr>
        </p:nvSpPr>
        <p:spPr/>
        <p:txBody>
          <a:bodyPr/>
          <a:lstStyle/>
          <a:p>
            <a:pPr>
              <a:defRPr/>
            </a:pPr>
            <a:r>
              <a:rPr lang="pt-BR" smtClean="0"/>
              <a:t>CURSO "FERRAMENTAS DE ANÁLISES DE PERDAS" - APRESENTAÇÃO 2</a:t>
            </a:r>
            <a:endParaRPr lang="pt-BR"/>
          </a:p>
        </p:txBody>
      </p:sp>
    </p:spTree>
    <p:extLst>
      <p:ext uri="{BB962C8B-B14F-4D97-AF65-F5344CB8AC3E}">
        <p14:creationId xmlns:p14="http://schemas.microsoft.com/office/powerpoint/2010/main" val="2534432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sp>
        <p:nvSpPr>
          <p:cNvPr id="32" name="Título 31"/>
          <p:cNvSpPr>
            <a:spLocks noGrp="1"/>
          </p:cNvSpPr>
          <p:nvPr>
            <p:ph type="title"/>
          </p:nvPr>
        </p:nvSpPr>
        <p:spPr/>
        <p:txBody>
          <a:bodyPr/>
          <a:lstStyle>
            <a:lvl1pPr>
              <a:defRPr/>
            </a:lvl1pPr>
          </a:lstStyle>
          <a:p>
            <a:r>
              <a:rPr lang="pt-BR" smtClean="0"/>
              <a:t>Clique para editar o estilo do título mestre</a:t>
            </a:r>
            <a:endParaRPr lang="pt-BR" dirty="0"/>
          </a:p>
        </p:txBody>
      </p:sp>
      <p:sp>
        <p:nvSpPr>
          <p:cNvPr id="6" name="Espaço Reservado para Texto 5"/>
          <p:cNvSpPr>
            <a:spLocks noGrp="1"/>
          </p:cNvSpPr>
          <p:nvPr>
            <p:ph type="body" sz="quarter" idx="10"/>
          </p:nvPr>
        </p:nvSpPr>
        <p:spPr>
          <a:xfrm>
            <a:off x="374649" y="4294188"/>
            <a:ext cx="4173600" cy="307777"/>
          </a:xfrm>
          <a:prstGeom prst="rect">
            <a:avLst/>
          </a:prstGeom>
          <a:noFill/>
          <a:ln w="9525">
            <a:noFill/>
            <a:miter lim="800000"/>
            <a:headEnd/>
            <a:tailEnd/>
          </a:ln>
          <a:effectLst>
            <a:prstShdw prst="shdw17" dist="17961" dir="2700000">
              <a:srgbClr val="005C99"/>
            </a:prstShdw>
          </a:effectLst>
        </p:spPr>
        <p:txBody>
          <a:bodyPr wrap="square">
            <a:spAutoFit/>
          </a:bodyPr>
          <a:lstStyle>
            <a:lvl1pPr>
              <a:buNone/>
              <a:defRPr lang="pt-BR" sz="1400" b="0" kern="1200" dirty="0" smtClean="0">
                <a:solidFill>
                  <a:srgbClr val="4E4E4E"/>
                </a:solidFill>
                <a:latin typeface="Verdana" pitchFamily="34" charset="0"/>
                <a:ea typeface="+mn-ea"/>
                <a:cs typeface="Arial" charset="0"/>
              </a:defRPr>
            </a:lvl1pPr>
          </a:lstStyle>
          <a:p>
            <a:pPr lvl="0"/>
            <a:r>
              <a:rPr lang="pt-BR" dirty="0" smtClean="0"/>
              <a:t>Clique para editar os estilos do texto mestre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243638"/>
            <a:ext cx="2133600" cy="457200"/>
          </a:xfrm>
          <a:prstGeom prst="rect">
            <a:avLst/>
          </a:prstGeom>
        </p:spPr>
        <p:txBody>
          <a:bodyPr/>
          <a:lstStyle>
            <a:lvl1pPr>
              <a:defRPr/>
            </a:lvl1pPr>
          </a:lstStyle>
          <a:p>
            <a:endParaRPr lang="pt-BR"/>
          </a:p>
        </p:txBody>
      </p:sp>
      <p:sp>
        <p:nvSpPr>
          <p:cNvPr id="3" name="Espaço Reservado para Rodapé 2"/>
          <p:cNvSpPr>
            <a:spLocks noGrp="1"/>
          </p:cNvSpPr>
          <p:nvPr>
            <p:ph type="ftr" sz="quarter" idx="11"/>
          </p:nvPr>
        </p:nvSpPr>
        <p:spPr>
          <a:xfrm>
            <a:off x="3124200" y="6248400"/>
            <a:ext cx="2895600" cy="457200"/>
          </a:xfrm>
          <a:prstGeom prst="rect">
            <a:avLst/>
          </a:prstGeom>
        </p:spPr>
        <p:txBody>
          <a:bodyPr/>
          <a:lstStyle>
            <a:lvl1pPr>
              <a:defRPr/>
            </a:lvl1pPr>
          </a:lstStyle>
          <a:p>
            <a:endParaRPr lang="pt-BR"/>
          </a:p>
        </p:txBody>
      </p:sp>
      <p:sp>
        <p:nvSpPr>
          <p:cNvPr id="4" name="Espaço Reservado para Número de Slide 3"/>
          <p:cNvSpPr>
            <a:spLocks noGrp="1"/>
          </p:cNvSpPr>
          <p:nvPr>
            <p:ph type="sldNum" sz="quarter" idx="12"/>
          </p:nvPr>
        </p:nvSpPr>
        <p:spPr>
          <a:xfrm>
            <a:off x="6553200" y="6243638"/>
            <a:ext cx="2133600" cy="457200"/>
          </a:xfrm>
          <a:prstGeom prst="rect">
            <a:avLst/>
          </a:prstGeom>
        </p:spPr>
        <p:txBody>
          <a:bodyPr/>
          <a:lstStyle>
            <a:lvl1pPr>
              <a:defRPr/>
            </a:lvl1pPr>
          </a:lstStyle>
          <a:p>
            <a:fld id="{EDECB21C-CD33-473D-8896-05C26CF3340F}" type="slidenum">
              <a:rPr lang="pt-B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3072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243638"/>
            <a:ext cx="2133600" cy="457200"/>
          </a:xfrm>
          <a:prstGeom prst="rect">
            <a:avLst/>
          </a:prstGeom>
        </p:spPr>
        <p:txBody>
          <a:bodyPr/>
          <a:lstStyle>
            <a:lvl1pPr>
              <a:defRPr/>
            </a:lvl1pPr>
          </a:lstStyle>
          <a:p>
            <a:endParaRPr lang="pt-BR"/>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lvl1pPr>
          </a:lstStyle>
          <a:p>
            <a:endParaRPr lang="pt-BR"/>
          </a:p>
        </p:txBody>
      </p:sp>
      <p:sp>
        <p:nvSpPr>
          <p:cNvPr id="6" name="Espaço Reservado para Número de Slide 5"/>
          <p:cNvSpPr>
            <a:spLocks noGrp="1"/>
          </p:cNvSpPr>
          <p:nvPr>
            <p:ph type="sldNum" sz="quarter" idx="12"/>
          </p:nvPr>
        </p:nvSpPr>
        <p:spPr>
          <a:xfrm>
            <a:off x="6553200" y="6243638"/>
            <a:ext cx="2133600" cy="457200"/>
          </a:xfrm>
          <a:prstGeom prst="rect">
            <a:avLst/>
          </a:prstGeom>
        </p:spPr>
        <p:txBody>
          <a:bodyPr/>
          <a:lstStyle>
            <a:lvl1pPr>
              <a:defRPr/>
            </a:lvl1pPr>
          </a:lstStyle>
          <a:p>
            <a:fld id="{413292B0-B2E9-4EB3-BCE4-27652E1054C6}" type="slidenum">
              <a:rPr lang="pt-B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ub-título">
    <p:spTree>
      <p:nvGrpSpPr>
        <p:cNvPr id="1" name=""/>
        <p:cNvGrpSpPr/>
        <p:nvPr/>
      </p:nvGrpSpPr>
      <p:grpSpPr>
        <a:xfrm>
          <a:off x="0" y="0"/>
          <a:ext cx="0" cy="0"/>
          <a:chOff x="0" y="0"/>
          <a:chExt cx="0" cy="0"/>
        </a:xfrm>
      </p:grpSpPr>
      <p:pic>
        <p:nvPicPr>
          <p:cNvPr id="4" name="Imagem 6" descr="apresentacao subtitulo.png"/>
          <p:cNvPicPr>
            <a:picLocks noChangeAspect="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pic>
        <p:nvPicPr>
          <p:cNvPr id="5" name="Imagem 6" descr="Sabesp1.png"/>
          <p:cNvPicPr>
            <a:picLocks noChangeAspect="1"/>
          </p:cNvPicPr>
          <p:nvPr userDrawn="1"/>
        </p:nvPicPr>
        <p:blipFill>
          <a:blip r:embed="rId3" cstate="print"/>
          <a:srcRect/>
          <a:stretch>
            <a:fillRect/>
          </a:stretch>
        </p:blipFill>
        <p:spPr bwMode="auto">
          <a:xfrm>
            <a:off x="1076325" y="5238750"/>
            <a:ext cx="944563" cy="1311275"/>
          </a:xfrm>
          <a:prstGeom prst="rect">
            <a:avLst/>
          </a:prstGeom>
          <a:noFill/>
          <a:ln w="9525">
            <a:noFill/>
            <a:miter lim="800000"/>
            <a:headEnd/>
            <a:tailEnd/>
          </a:ln>
        </p:spPr>
      </p:pic>
      <p:sp>
        <p:nvSpPr>
          <p:cNvPr id="7" name="Título 6"/>
          <p:cNvSpPr>
            <a:spLocks noGrp="1"/>
          </p:cNvSpPr>
          <p:nvPr>
            <p:ph type="title"/>
          </p:nvPr>
        </p:nvSpPr>
        <p:spPr/>
        <p:txBody>
          <a:bodyPr/>
          <a:lstStyle>
            <a:lvl1pPr>
              <a:defRPr>
                <a:solidFill>
                  <a:srgbClr val="4E4E4E"/>
                </a:solidFill>
              </a:defRPr>
            </a:lvl1pPr>
          </a:lstStyle>
          <a:p>
            <a:r>
              <a:rPr lang="pt-BR" smtClean="0"/>
              <a:t>Clique para editar o estilo do título mestre</a:t>
            </a:r>
            <a:endParaRPr lang="pt-BR" dirty="0"/>
          </a:p>
        </p:txBody>
      </p:sp>
      <p:sp>
        <p:nvSpPr>
          <p:cNvPr id="9" name="Espaço Reservado para Texto 5"/>
          <p:cNvSpPr>
            <a:spLocks noGrp="1"/>
          </p:cNvSpPr>
          <p:nvPr>
            <p:ph type="body" sz="quarter" idx="10"/>
          </p:nvPr>
        </p:nvSpPr>
        <p:spPr>
          <a:xfrm>
            <a:off x="374649" y="4294188"/>
            <a:ext cx="4173600" cy="307777"/>
          </a:xfrm>
          <a:prstGeom prst="rect">
            <a:avLst/>
          </a:prstGeom>
          <a:noFill/>
          <a:ln w="9525">
            <a:noFill/>
            <a:miter lim="800000"/>
            <a:headEnd/>
            <a:tailEnd/>
          </a:ln>
          <a:effectLst>
            <a:prstShdw prst="shdw17" dist="17961" dir="2700000">
              <a:srgbClr val="005C99"/>
            </a:prstShdw>
          </a:effectLst>
        </p:spPr>
        <p:txBody>
          <a:bodyPr wrap="square">
            <a:spAutoFit/>
          </a:bodyPr>
          <a:lstStyle>
            <a:lvl1pPr>
              <a:buNone/>
              <a:defRPr lang="pt-BR" sz="1400" b="0" kern="1200" dirty="0" smtClean="0">
                <a:solidFill>
                  <a:srgbClr val="F8F8F8"/>
                </a:solidFill>
                <a:latin typeface="Verdana" pitchFamily="34" charset="0"/>
                <a:ea typeface="+mn-ea"/>
                <a:cs typeface="Arial" charset="0"/>
              </a:defRPr>
            </a:lvl1pPr>
          </a:lstStyle>
          <a:p>
            <a:pPr lvl="0"/>
            <a:r>
              <a:rPr lang="pt-BR" smtClean="0"/>
              <a:t>Clique para editar os estilos do texto mestre</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Obrigado">
    <p:spTree>
      <p:nvGrpSpPr>
        <p:cNvPr id="1" name=""/>
        <p:cNvGrpSpPr/>
        <p:nvPr/>
      </p:nvGrpSpPr>
      <p:grpSpPr>
        <a:xfrm>
          <a:off x="0" y="0"/>
          <a:ext cx="0" cy="0"/>
          <a:chOff x="0" y="0"/>
          <a:chExt cx="0" cy="0"/>
        </a:xfrm>
      </p:grpSpPr>
      <p:pic>
        <p:nvPicPr>
          <p:cNvPr id="4" name="Imagem 7" descr="S_z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18"/>
          <p:cNvSpPr txBox="1">
            <a:spLocks noChangeArrowheads="1"/>
          </p:cNvSpPr>
          <p:nvPr userDrawn="1"/>
        </p:nvSpPr>
        <p:spPr bwMode="auto">
          <a:xfrm>
            <a:off x="4868863" y="574675"/>
            <a:ext cx="3649662" cy="7620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a:defRPr/>
            </a:pPr>
            <a:r>
              <a:rPr lang="pt-BR" sz="4400" b="1" dirty="0">
                <a:solidFill>
                  <a:srgbClr val="4E4E4E"/>
                </a:solidFill>
                <a:latin typeface="Verdana" pitchFamily="34" charset="0"/>
              </a:rPr>
              <a:t>OBRIGADO</a:t>
            </a:r>
          </a:p>
        </p:txBody>
      </p:sp>
      <p:pic>
        <p:nvPicPr>
          <p:cNvPr id="6" name="Imagem 6" descr="fundo_vazado_sem-marca.gif"/>
          <p:cNvPicPr>
            <a:picLocks noChangeAspect="1"/>
          </p:cNvPicPr>
          <p:nvPr userDrawn="1"/>
        </p:nvPicPr>
        <p:blipFill>
          <a:blip r:embed="rId3" cstate="print"/>
          <a:srcRect/>
          <a:stretch>
            <a:fillRect/>
          </a:stretch>
        </p:blipFill>
        <p:spPr bwMode="auto">
          <a:xfrm>
            <a:off x="0" y="0"/>
            <a:ext cx="9236075" cy="6858000"/>
          </a:xfrm>
          <a:prstGeom prst="rect">
            <a:avLst/>
          </a:prstGeom>
          <a:noFill/>
          <a:ln w="9525">
            <a:noFill/>
            <a:miter lim="800000"/>
            <a:headEnd/>
            <a:tailEnd/>
          </a:ln>
        </p:spPr>
      </p:pic>
      <p:pic>
        <p:nvPicPr>
          <p:cNvPr id="7" name="Imagem 6" descr="Sabesp2.png"/>
          <p:cNvPicPr>
            <a:picLocks noChangeAspect="1"/>
          </p:cNvPicPr>
          <p:nvPr userDrawn="1"/>
        </p:nvPicPr>
        <p:blipFill>
          <a:blip r:embed="rId4" cstate="print"/>
          <a:srcRect/>
          <a:stretch>
            <a:fillRect/>
          </a:stretch>
        </p:blipFill>
        <p:spPr bwMode="auto">
          <a:xfrm>
            <a:off x="623888" y="628650"/>
            <a:ext cx="996950" cy="1209675"/>
          </a:xfrm>
          <a:prstGeom prst="rect">
            <a:avLst/>
          </a:prstGeom>
          <a:noFill/>
          <a:ln w="9525">
            <a:noFill/>
            <a:miter lim="800000"/>
            <a:headEnd/>
            <a:tailEnd/>
          </a:ln>
        </p:spPr>
      </p:pic>
      <p:sp>
        <p:nvSpPr>
          <p:cNvPr id="12" name="Espaço Reservado para Texto 11"/>
          <p:cNvSpPr>
            <a:spLocks noGrp="1"/>
          </p:cNvSpPr>
          <p:nvPr>
            <p:ph type="body" sz="quarter" idx="10"/>
          </p:nvPr>
        </p:nvSpPr>
        <p:spPr>
          <a:xfrm>
            <a:off x="2743200" y="1416051"/>
            <a:ext cx="5775325" cy="400050"/>
          </a:xfrm>
          <a:prstGeom prst="rect">
            <a:avLst/>
          </a:prstGeom>
        </p:spPr>
        <p:txBody>
          <a:bodyPr wrap="square"/>
          <a:lstStyle>
            <a:lvl1pPr marL="0" algn="r">
              <a:buNone/>
              <a:defRPr lang="pt-BR" sz="2400" b="1" kern="1200" baseline="0" dirty="0" smtClean="0">
                <a:solidFill>
                  <a:srgbClr val="4E4E4E"/>
                </a:solidFill>
                <a:latin typeface="Verdana" pitchFamily="34" charset="0"/>
                <a:ea typeface="+mn-ea"/>
                <a:cs typeface="Arial" charset="0"/>
              </a:defRPr>
            </a:lvl1pPr>
          </a:lstStyle>
          <a:p>
            <a:pPr lvl="0"/>
            <a:r>
              <a:rPr lang="pt-BR" smtClean="0"/>
              <a:t>Clique para editar os estilos do texto mestre</a:t>
            </a:r>
          </a:p>
        </p:txBody>
      </p:sp>
      <p:sp>
        <p:nvSpPr>
          <p:cNvPr id="16" name="Espaço Reservado para Texto 15"/>
          <p:cNvSpPr>
            <a:spLocks noGrp="1"/>
          </p:cNvSpPr>
          <p:nvPr>
            <p:ph type="body" sz="quarter" idx="11"/>
          </p:nvPr>
        </p:nvSpPr>
        <p:spPr>
          <a:xfrm>
            <a:off x="2743200" y="1809751"/>
            <a:ext cx="5775325" cy="410935"/>
          </a:xfrm>
          <a:prstGeom prst="rect">
            <a:avLst/>
          </a:prstGeom>
        </p:spPr>
        <p:txBody>
          <a:bodyPr/>
          <a:lstStyle>
            <a:lvl1pPr marL="0" marR="0" indent="-342900" algn="r" defTabSz="914400" rtl="0" eaLnBrk="1" fontAlgn="auto" latinLnBrk="0" hangingPunct="1">
              <a:lnSpc>
                <a:spcPct val="100000"/>
              </a:lnSpc>
              <a:spcBef>
                <a:spcPct val="20000"/>
              </a:spcBef>
              <a:spcAft>
                <a:spcPts val="0"/>
              </a:spcAft>
              <a:buClrTx/>
              <a:buSzTx/>
              <a:buFont typeface="Arial" pitchFamily="34" charset="0"/>
              <a:buNone/>
              <a:tabLst/>
              <a:defRPr lang="pt-BR" sz="1800" kern="1200" smtClean="0">
                <a:solidFill>
                  <a:srgbClr val="4E4E4E"/>
                </a:solidFill>
                <a:latin typeface="Verdana" pitchFamily="34" charset="0"/>
                <a:ea typeface="+mn-ea"/>
                <a:cs typeface="Arial" charset="0"/>
              </a:defRPr>
            </a:lvl1pPr>
          </a:lstStyle>
          <a:p>
            <a:pPr lvl="0"/>
            <a:r>
              <a:rPr lang="pt-BR" smtClean="0"/>
              <a:t>Clique para editar os estilos do texto mestre</a:t>
            </a:r>
          </a:p>
          <a:p>
            <a:pPr lvl="1"/>
            <a:r>
              <a:rPr lang="pt-BR" smtClean="0"/>
              <a:t>Segundo nível</a:t>
            </a:r>
          </a:p>
        </p:txBody>
      </p:sp>
    </p:spTree>
    <p:extLst>
      <p:ext uri="{BB962C8B-B14F-4D97-AF65-F5344CB8AC3E}">
        <p14:creationId xmlns:p14="http://schemas.microsoft.com/office/powerpoint/2010/main" val="330141709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BR" smtClean="0"/>
              <a:t>Clique para editar o título mestre</a:t>
            </a:r>
            <a:endParaRPr lang="en-US" dirty="0"/>
          </a:p>
        </p:txBody>
      </p:sp>
      <p:sp>
        <p:nvSpPr>
          <p:cNvPr id="3" name="Subtitle 2"/>
          <p:cNvSpPr>
            <a:spLocks noGrp="1"/>
          </p:cNvSpPr>
          <p:nvPr>
            <p:ph type="subTitle" idx="1"/>
          </p:nvPr>
        </p:nvSpPr>
        <p:spPr>
          <a:xfrm rot="19140000">
            <a:off x="1212277" y="2470925"/>
            <a:ext cx="6511131" cy="329259"/>
          </a:xfrm>
          <a:prstGeom prst="rect">
            <a:avLst/>
          </a:prstGeo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smtClean="0"/>
              <a:t>Clique para editar o estilo do subtítulo mestre</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B61BEF0D-F0BB-DE4B-95CE-6DB70DBA9567}" type="datetimeFigureOut">
              <a:rPr lang="en-US" smtClean="0"/>
              <a:pPr/>
              <a:t>8/24/2015</a:t>
            </a:fld>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D57F1E4F-1CFF-5643-939E-217C01CDF565}" type="slidenum">
              <a:rPr lang="pt-BR" smtClean="0"/>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Sub-título">
    <p:spTree>
      <p:nvGrpSpPr>
        <p:cNvPr id="1" name=""/>
        <p:cNvGrpSpPr/>
        <p:nvPr/>
      </p:nvGrpSpPr>
      <p:grpSpPr>
        <a:xfrm>
          <a:off x="0" y="0"/>
          <a:ext cx="0" cy="0"/>
          <a:chOff x="0" y="0"/>
          <a:chExt cx="0" cy="0"/>
        </a:xfrm>
      </p:grpSpPr>
      <p:pic>
        <p:nvPicPr>
          <p:cNvPr id="4" name="Imagem 6" descr="apresentacao subtitulo.png"/>
          <p:cNvPicPr>
            <a:picLocks noChangeAspect="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pic>
        <p:nvPicPr>
          <p:cNvPr id="5" name="Imagem 6" descr="Sabesp1.png"/>
          <p:cNvPicPr>
            <a:picLocks noChangeAspect="1"/>
          </p:cNvPicPr>
          <p:nvPr userDrawn="1"/>
        </p:nvPicPr>
        <p:blipFill>
          <a:blip r:embed="rId3" cstate="print"/>
          <a:srcRect/>
          <a:stretch>
            <a:fillRect/>
          </a:stretch>
        </p:blipFill>
        <p:spPr bwMode="auto">
          <a:xfrm>
            <a:off x="1076325" y="5238750"/>
            <a:ext cx="944563" cy="1311275"/>
          </a:xfrm>
          <a:prstGeom prst="rect">
            <a:avLst/>
          </a:prstGeom>
          <a:noFill/>
          <a:ln w="9525">
            <a:noFill/>
            <a:miter lim="800000"/>
            <a:headEnd/>
            <a:tailEnd/>
          </a:ln>
        </p:spPr>
      </p:pic>
      <p:sp>
        <p:nvSpPr>
          <p:cNvPr id="7" name="Título 6"/>
          <p:cNvSpPr>
            <a:spLocks noGrp="1"/>
          </p:cNvSpPr>
          <p:nvPr>
            <p:ph type="title"/>
          </p:nvPr>
        </p:nvSpPr>
        <p:spPr/>
        <p:txBody>
          <a:bodyPr/>
          <a:lstStyle>
            <a:lvl1pPr>
              <a:defRPr>
                <a:solidFill>
                  <a:srgbClr val="4E4E4E"/>
                </a:solidFill>
              </a:defRPr>
            </a:lvl1pPr>
          </a:lstStyle>
          <a:p>
            <a:r>
              <a:rPr lang="pt-BR" smtClean="0"/>
              <a:t>Clique para editar o estilo do título mestre</a:t>
            </a:r>
            <a:endParaRPr lang="pt-BR" dirty="0"/>
          </a:p>
        </p:txBody>
      </p:sp>
      <p:sp>
        <p:nvSpPr>
          <p:cNvPr id="9" name="Espaço Reservado para Texto 5"/>
          <p:cNvSpPr>
            <a:spLocks noGrp="1"/>
          </p:cNvSpPr>
          <p:nvPr>
            <p:ph type="body" sz="quarter" idx="10"/>
          </p:nvPr>
        </p:nvSpPr>
        <p:spPr>
          <a:xfrm>
            <a:off x="374649" y="4294188"/>
            <a:ext cx="4173600" cy="307777"/>
          </a:xfrm>
          <a:prstGeom prst="rect">
            <a:avLst/>
          </a:prstGeom>
          <a:noFill/>
          <a:ln w="9525">
            <a:noFill/>
            <a:miter lim="800000"/>
            <a:headEnd/>
            <a:tailEnd/>
          </a:ln>
          <a:effectLst>
            <a:prstShdw prst="shdw17" dist="17961" dir="2700000">
              <a:srgbClr val="005C99"/>
            </a:prstShdw>
          </a:effectLst>
        </p:spPr>
        <p:txBody>
          <a:bodyPr wrap="square">
            <a:spAutoFit/>
          </a:bodyPr>
          <a:lstStyle>
            <a:lvl1pPr>
              <a:buNone/>
              <a:defRPr lang="pt-BR" sz="1400" b="0" kern="1200" dirty="0" smtClean="0">
                <a:solidFill>
                  <a:srgbClr val="F8F8F8"/>
                </a:solidFill>
                <a:latin typeface="Verdana" pitchFamily="34" charset="0"/>
                <a:ea typeface="+mn-ea"/>
                <a:cs typeface="Arial" charset="0"/>
              </a:defRPr>
            </a:lvl1pPr>
          </a:lstStyle>
          <a:p>
            <a:pPr lvl="0"/>
            <a:r>
              <a:rPr lang="pt-BR" smtClean="0"/>
              <a:t>Clique para editar os estilos do texto mestre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Obrigado">
    <p:spTree>
      <p:nvGrpSpPr>
        <p:cNvPr id="1" name=""/>
        <p:cNvGrpSpPr/>
        <p:nvPr/>
      </p:nvGrpSpPr>
      <p:grpSpPr>
        <a:xfrm>
          <a:off x="0" y="0"/>
          <a:ext cx="0" cy="0"/>
          <a:chOff x="0" y="0"/>
          <a:chExt cx="0" cy="0"/>
        </a:xfrm>
      </p:grpSpPr>
      <p:pic>
        <p:nvPicPr>
          <p:cNvPr id="4" name="Imagem 7" descr="S_z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18"/>
          <p:cNvSpPr txBox="1">
            <a:spLocks noChangeArrowheads="1"/>
          </p:cNvSpPr>
          <p:nvPr userDrawn="1"/>
        </p:nvSpPr>
        <p:spPr bwMode="auto">
          <a:xfrm>
            <a:off x="4868863" y="574675"/>
            <a:ext cx="3649662" cy="7620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a:defRPr/>
            </a:pPr>
            <a:r>
              <a:rPr lang="pt-BR" sz="4400" b="1" dirty="0">
                <a:solidFill>
                  <a:srgbClr val="4E4E4E"/>
                </a:solidFill>
                <a:latin typeface="Verdana" pitchFamily="34" charset="0"/>
              </a:rPr>
              <a:t>OBRIGADO</a:t>
            </a:r>
          </a:p>
        </p:txBody>
      </p:sp>
      <p:pic>
        <p:nvPicPr>
          <p:cNvPr id="6" name="Imagem 6" descr="fundo_vazado_sem-marca.gif"/>
          <p:cNvPicPr>
            <a:picLocks noChangeAspect="1"/>
          </p:cNvPicPr>
          <p:nvPr userDrawn="1"/>
        </p:nvPicPr>
        <p:blipFill>
          <a:blip r:embed="rId3" cstate="print"/>
          <a:srcRect/>
          <a:stretch>
            <a:fillRect/>
          </a:stretch>
        </p:blipFill>
        <p:spPr bwMode="auto">
          <a:xfrm>
            <a:off x="0" y="0"/>
            <a:ext cx="9236075" cy="6858000"/>
          </a:xfrm>
          <a:prstGeom prst="rect">
            <a:avLst/>
          </a:prstGeom>
          <a:noFill/>
          <a:ln w="9525">
            <a:noFill/>
            <a:miter lim="800000"/>
            <a:headEnd/>
            <a:tailEnd/>
          </a:ln>
        </p:spPr>
      </p:pic>
      <p:pic>
        <p:nvPicPr>
          <p:cNvPr id="7" name="Imagem 6" descr="Sabesp2.png"/>
          <p:cNvPicPr>
            <a:picLocks noChangeAspect="1"/>
          </p:cNvPicPr>
          <p:nvPr userDrawn="1"/>
        </p:nvPicPr>
        <p:blipFill>
          <a:blip r:embed="rId4" cstate="print"/>
          <a:srcRect/>
          <a:stretch>
            <a:fillRect/>
          </a:stretch>
        </p:blipFill>
        <p:spPr bwMode="auto">
          <a:xfrm>
            <a:off x="623888" y="628650"/>
            <a:ext cx="996950" cy="1209675"/>
          </a:xfrm>
          <a:prstGeom prst="rect">
            <a:avLst/>
          </a:prstGeom>
          <a:noFill/>
          <a:ln w="9525">
            <a:noFill/>
            <a:miter lim="800000"/>
            <a:headEnd/>
            <a:tailEnd/>
          </a:ln>
        </p:spPr>
      </p:pic>
      <p:sp>
        <p:nvSpPr>
          <p:cNvPr id="12" name="Espaço Reservado para Texto 11"/>
          <p:cNvSpPr>
            <a:spLocks noGrp="1"/>
          </p:cNvSpPr>
          <p:nvPr>
            <p:ph type="body" sz="quarter" idx="10"/>
          </p:nvPr>
        </p:nvSpPr>
        <p:spPr>
          <a:xfrm>
            <a:off x="2743200" y="1416051"/>
            <a:ext cx="5775325" cy="400050"/>
          </a:xfrm>
          <a:prstGeom prst="rect">
            <a:avLst/>
          </a:prstGeom>
        </p:spPr>
        <p:txBody>
          <a:bodyPr wrap="square"/>
          <a:lstStyle>
            <a:lvl1pPr marL="0" algn="r">
              <a:buNone/>
              <a:defRPr lang="pt-BR" sz="2400" b="1" kern="1200" baseline="0" dirty="0" smtClean="0">
                <a:solidFill>
                  <a:srgbClr val="4E4E4E"/>
                </a:solidFill>
                <a:latin typeface="Verdana" pitchFamily="34" charset="0"/>
                <a:ea typeface="+mn-ea"/>
                <a:cs typeface="Arial" charset="0"/>
              </a:defRPr>
            </a:lvl1pPr>
          </a:lstStyle>
          <a:p>
            <a:pPr lvl="0"/>
            <a:r>
              <a:rPr lang="pt-BR" smtClean="0"/>
              <a:t>Clique para editar os estilos do texto mestre</a:t>
            </a:r>
          </a:p>
        </p:txBody>
      </p:sp>
      <p:sp>
        <p:nvSpPr>
          <p:cNvPr id="16" name="Espaço Reservado para Texto 15"/>
          <p:cNvSpPr>
            <a:spLocks noGrp="1"/>
          </p:cNvSpPr>
          <p:nvPr>
            <p:ph type="body" sz="quarter" idx="11"/>
          </p:nvPr>
        </p:nvSpPr>
        <p:spPr>
          <a:xfrm>
            <a:off x="2743200" y="1809751"/>
            <a:ext cx="5775325" cy="410935"/>
          </a:xfrm>
          <a:prstGeom prst="rect">
            <a:avLst/>
          </a:prstGeom>
        </p:spPr>
        <p:txBody>
          <a:bodyPr/>
          <a:lstStyle>
            <a:lvl1pPr marL="0" marR="0" indent="-342900" algn="r" defTabSz="914400" rtl="0" eaLnBrk="1" fontAlgn="auto" latinLnBrk="0" hangingPunct="1">
              <a:lnSpc>
                <a:spcPct val="100000"/>
              </a:lnSpc>
              <a:spcBef>
                <a:spcPct val="20000"/>
              </a:spcBef>
              <a:spcAft>
                <a:spcPts val="0"/>
              </a:spcAft>
              <a:buClrTx/>
              <a:buSzTx/>
              <a:buFont typeface="Arial" pitchFamily="34" charset="0"/>
              <a:buNone/>
              <a:tabLst/>
              <a:defRPr lang="pt-BR" sz="1800" kern="1200" smtClean="0">
                <a:solidFill>
                  <a:srgbClr val="4E4E4E"/>
                </a:solidFill>
                <a:latin typeface="Verdana" pitchFamily="34" charset="0"/>
                <a:ea typeface="+mn-ea"/>
                <a:cs typeface="Arial" charset="0"/>
              </a:defRPr>
            </a:lvl1pPr>
          </a:lstStyle>
          <a:p>
            <a:pPr lvl="0"/>
            <a:r>
              <a:rPr lang="pt-BR" smtClean="0"/>
              <a:t>Clique para editar os estilos do texto mestre</a:t>
            </a:r>
          </a:p>
          <a:p>
            <a:pPr lvl="1"/>
            <a:r>
              <a:rPr lang="pt-BR" smtClean="0"/>
              <a:t>Segundo nível</a:t>
            </a:r>
          </a:p>
        </p:txBody>
      </p:sp>
    </p:spTree>
    <p:extLst>
      <p:ext uri="{BB962C8B-B14F-4D97-AF65-F5344CB8AC3E}">
        <p14:creationId xmlns:p14="http://schemas.microsoft.com/office/powerpoint/2010/main" val="330141709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brigado">
    <p:spTree>
      <p:nvGrpSpPr>
        <p:cNvPr id="1" name=""/>
        <p:cNvGrpSpPr/>
        <p:nvPr/>
      </p:nvGrpSpPr>
      <p:grpSpPr>
        <a:xfrm>
          <a:off x="0" y="0"/>
          <a:ext cx="0" cy="0"/>
          <a:chOff x="0" y="0"/>
          <a:chExt cx="0" cy="0"/>
        </a:xfrm>
      </p:grpSpPr>
      <p:pic>
        <p:nvPicPr>
          <p:cNvPr id="4" name="Imagem 7" descr="S_z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18"/>
          <p:cNvSpPr txBox="1">
            <a:spLocks noChangeArrowheads="1"/>
          </p:cNvSpPr>
          <p:nvPr userDrawn="1"/>
        </p:nvSpPr>
        <p:spPr bwMode="auto">
          <a:xfrm>
            <a:off x="4868863" y="574675"/>
            <a:ext cx="3649662" cy="7620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a:defRPr/>
            </a:pPr>
            <a:r>
              <a:rPr lang="pt-BR" sz="4400" b="1" dirty="0">
                <a:solidFill>
                  <a:srgbClr val="4E4E4E"/>
                </a:solidFill>
                <a:latin typeface="Verdana" pitchFamily="34" charset="0"/>
              </a:rPr>
              <a:t>OBRIGADO</a:t>
            </a:r>
          </a:p>
        </p:txBody>
      </p:sp>
      <p:pic>
        <p:nvPicPr>
          <p:cNvPr id="6" name="Imagem 6" descr="fundo_vazado_sem-marca.gif"/>
          <p:cNvPicPr>
            <a:picLocks noChangeAspect="1"/>
          </p:cNvPicPr>
          <p:nvPr userDrawn="1"/>
        </p:nvPicPr>
        <p:blipFill>
          <a:blip r:embed="rId3" cstate="print"/>
          <a:srcRect/>
          <a:stretch>
            <a:fillRect/>
          </a:stretch>
        </p:blipFill>
        <p:spPr bwMode="auto">
          <a:xfrm>
            <a:off x="0" y="0"/>
            <a:ext cx="9236075" cy="6858000"/>
          </a:xfrm>
          <a:prstGeom prst="rect">
            <a:avLst/>
          </a:prstGeom>
          <a:noFill/>
          <a:ln w="9525">
            <a:noFill/>
            <a:miter lim="800000"/>
            <a:headEnd/>
            <a:tailEnd/>
          </a:ln>
        </p:spPr>
      </p:pic>
      <p:pic>
        <p:nvPicPr>
          <p:cNvPr id="7" name="Imagem 6" descr="Sabesp2.png"/>
          <p:cNvPicPr>
            <a:picLocks noChangeAspect="1"/>
          </p:cNvPicPr>
          <p:nvPr userDrawn="1"/>
        </p:nvPicPr>
        <p:blipFill>
          <a:blip r:embed="rId4" cstate="print"/>
          <a:srcRect/>
          <a:stretch>
            <a:fillRect/>
          </a:stretch>
        </p:blipFill>
        <p:spPr bwMode="auto">
          <a:xfrm>
            <a:off x="623888" y="628650"/>
            <a:ext cx="996950" cy="1209675"/>
          </a:xfrm>
          <a:prstGeom prst="rect">
            <a:avLst/>
          </a:prstGeom>
          <a:noFill/>
          <a:ln w="9525">
            <a:noFill/>
            <a:miter lim="800000"/>
            <a:headEnd/>
            <a:tailEnd/>
          </a:ln>
        </p:spPr>
      </p:pic>
      <p:sp>
        <p:nvSpPr>
          <p:cNvPr id="12" name="Espaço Reservado para Texto 11"/>
          <p:cNvSpPr>
            <a:spLocks noGrp="1"/>
          </p:cNvSpPr>
          <p:nvPr>
            <p:ph type="body" sz="quarter" idx="10"/>
          </p:nvPr>
        </p:nvSpPr>
        <p:spPr>
          <a:xfrm>
            <a:off x="2743200" y="1416051"/>
            <a:ext cx="5775325" cy="400050"/>
          </a:xfrm>
          <a:prstGeom prst="rect">
            <a:avLst/>
          </a:prstGeom>
        </p:spPr>
        <p:txBody>
          <a:bodyPr wrap="square"/>
          <a:lstStyle>
            <a:lvl1pPr marL="0" algn="r">
              <a:buNone/>
              <a:defRPr lang="pt-BR" sz="2400" b="1" kern="1200" baseline="0" dirty="0" smtClean="0">
                <a:solidFill>
                  <a:srgbClr val="4E4E4E"/>
                </a:solidFill>
                <a:latin typeface="Verdana" pitchFamily="34" charset="0"/>
                <a:ea typeface="+mn-ea"/>
                <a:cs typeface="Arial" charset="0"/>
              </a:defRPr>
            </a:lvl1pPr>
          </a:lstStyle>
          <a:p>
            <a:pPr lvl="0"/>
            <a:r>
              <a:rPr lang="pt-BR" smtClean="0"/>
              <a:t>Clique para editar os estilos do texto mestre</a:t>
            </a:r>
          </a:p>
        </p:txBody>
      </p:sp>
      <p:sp>
        <p:nvSpPr>
          <p:cNvPr id="16" name="Espaço Reservado para Texto 15"/>
          <p:cNvSpPr>
            <a:spLocks noGrp="1"/>
          </p:cNvSpPr>
          <p:nvPr>
            <p:ph type="body" sz="quarter" idx="11"/>
          </p:nvPr>
        </p:nvSpPr>
        <p:spPr>
          <a:xfrm>
            <a:off x="2743200" y="1809751"/>
            <a:ext cx="5775325" cy="410935"/>
          </a:xfrm>
          <a:prstGeom prst="rect">
            <a:avLst/>
          </a:prstGeom>
        </p:spPr>
        <p:txBody>
          <a:bodyPr/>
          <a:lstStyle>
            <a:lvl1pPr marL="0" marR="0" indent="-342900" algn="r" defTabSz="914400" rtl="0" eaLnBrk="1" fontAlgn="auto" latinLnBrk="0" hangingPunct="1">
              <a:lnSpc>
                <a:spcPct val="100000"/>
              </a:lnSpc>
              <a:spcBef>
                <a:spcPct val="20000"/>
              </a:spcBef>
              <a:spcAft>
                <a:spcPts val="0"/>
              </a:spcAft>
              <a:buClrTx/>
              <a:buSzTx/>
              <a:buFont typeface="Arial" pitchFamily="34" charset="0"/>
              <a:buNone/>
              <a:tabLst/>
              <a:defRPr lang="pt-BR" sz="1800" kern="1200" smtClean="0">
                <a:solidFill>
                  <a:srgbClr val="4E4E4E"/>
                </a:solidFill>
                <a:latin typeface="Verdana" pitchFamily="34" charset="0"/>
                <a:ea typeface="+mn-ea"/>
                <a:cs typeface="Arial" charset="0"/>
              </a:defRPr>
            </a:lvl1pPr>
          </a:lstStyle>
          <a:p>
            <a:pPr lvl="0"/>
            <a:r>
              <a:rPr lang="pt-BR" smtClean="0"/>
              <a:t>Clique para editar os estilos do texto mestre</a:t>
            </a:r>
          </a:p>
          <a:p>
            <a:pPr lvl="1"/>
            <a:r>
              <a:rPr lang="pt-BR" smtClean="0"/>
              <a:t>Segundo nível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Sub-título">
    <p:spTree>
      <p:nvGrpSpPr>
        <p:cNvPr id="1" name=""/>
        <p:cNvGrpSpPr/>
        <p:nvPr/>
      </p:nvGrpSpPr>
      <p:grpSpPr>
        <a:xfrm>
          <a:off x="0" y="0"/>
          <a:ext cx="0" cy="0"/>
          <a:chOff x="0" y="0"/>
          <a:chExt cx="0" cy="0"/>
        </a:xfrm>
      </p:grpSpPr>
      <p:pic>
        <p:nvPicPr>
          <p:cNvPr id="4" name="Imagem 6" descr="apresentacao subtitulo.png"/>
          <p:cNvPicPr>
            <a:picLocks noChangeAspect="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pic>
        <p:nvPicPr>
          <p:cNvPr id="5" name="Imagem 6" descr="Sabesp1.png"/>
          <p:cNvPicPr>
            <a:picLocks noChangeAspect="1"/>
          </p:cNvPicPr>
          <p:nvPr userDrawn="1"/>
        </p:nvPicPr>
        <p:blipFill>
          <a:blip r:embed="rId3" cstate="print"/>
          <a:srcRect/>
          <a:stretch>
            <a:fillRect/>
          </a:stretch>
        </p:blipFill>
        <p:spPr bwMode="auto">
          <a:xfrm>
            <a:off x="1076325" y="5238750"/>
            <a:ext cx="944563" cy="1311275"/>
          </a:xfrm>
          <a:prstGeom prst="rect">
            <a:avLst/>
          </a:prstGeom>
          <a:noFill/>
          <a:ln w="9525">
            <a:noFill/>
            <a:miter lim="800000"/>
            <a:headEnd/>
            <a:tailEnd/>
          </a:ln>
        </p:spPr>
      </p:pic>
      <p:sp>
        <p:nvSpPr>
          <p:cNvPr id="7" name="Título 6"/>
          <p:cNvSpPr>
            <a:spLocks noGrp="1"/>
          </p:cNvSpPr>
          <p:nvPr>
            <p:ph type="title"/>
          </p:nvPr>
        </p:nvSpPr>
        <p:spPr/>
        <p:txBody>
          <a:bodyPr/>
          <a:lstStyle>
            <a:lvl1pPr>
              <a:defRPr>
                <a:solidFill>
                  <a:srgbClr val="4E4E4E"/>
                </a:solidFill>
              </a:defRPr>
            </a:lvl1pPr>
          </a:lstStyle>
          <a:p>
            <a:r>
              <a:rPr lang="pt-BR" smtClean="0"/>
              <a:t>Clique para editar o estilo do título mestre</a:t>
            </a:r>
            <a:endParaRPr lang="pt-BR" dirty="0"/>
          </a:p>
        </p:txBody>
      </p:sp>
      <p:sp>
        <p:nvSpPr>
          <p:cNvPr id="9" name="Espaço Reservado para Texto 5"/>
          <p:cNvSpPr>
            <a:spLocks noGrp="1"/>
          </p:cNvSpPr>
          <p:nvPr>
            <p:ph type="body" sz="quarter" idx="10"/>
          </p:nvPr>
        </p:nvSpPr>
        <p:spPr>
          <a:xfrm>
            <a:off x="374649" y="4294188"/>
            <a:ext cx="4173600" cy="307777"/>
          </a:xfrm>
          <a:prstGeom prst="rect">
            <a:avLst/>
          </a:prstGeom>
          <a:noFill/>
          <a:ln w="9525">
            <a:noFill/>
            <a:miter lim="800000"/>
            <a:headEnd/>
            <a:tailEnd/>
          </a:ln>
          <a:effectLst>
            <a:prstShdw prst="shdw17" dist="17961" dir="2700000">
              <a:srgbClr val="005C99"/>
            </a:prstShdw>
          </a:effectLst>
        </p:spPr>
        <p:txBody>
          <a:bodyPr wrap="square">
            <a:spAutoFit/>
          </a:bodyPr>
          <a:lstStyle>
            <a:lvl1pPr>
              <a:buNone/>
              <a:defRPr lang="pt-BR" sz="1400" b="0" kern="1200" dirty="0" smtClean="0">
                <a:solidFill>
                  <a:srgbClr val="F8F8F8"/>
                </a:solidFill>
                <a:latin typeface="Verdana" pitchFamily="34" charset="0"/>
                <a:ea typeface="+mn-ea"/>
                <a:cs typeface="Arial" charset="0"/>
              </a:defRPr>
            </a:lvl1pPr>
          </a:lstStyle>
          <a:p>
            <a:pPr lvl="0"/>
            <a:r>
              <a:rPr lang="pt-BR" smtClean="0"/>
              <a:t>Clique para editar os estilos do texto mestre</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brigada">
    <p:spTree>
      <p:nvGrpSpPr>
        <p:cNvPr id="1" name=""/>
        <p:cNvGrpSpPr/>
        <p:nvPr/>
      </p:nvGrpSpPr>
      <p:grpSpPr>
        <a:xfrm>
          <a:off x="0" y="0"/>
          <a:ext cx="0" cy="0"/>
          <a:chOff x="0" y="0"/>
          <a:chExt cx="0" cy="0"/>
        </a:xfrm>
      </p:grpSpPr>
      <p:pic>
        <p:nvPicPr>
          <p:cNvPr id="4" name="Imagem 7" descr="S_z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Text Box 18"/>
          <p:cNvSpPr txBox="1">
            <a:spLocks noChangeArrowheads="1"/>
          </p:cNvSpPr>
          <p:nvPr userDrawn="1"/>
        </p:nvSpPr>
        <p:spPr bwMode="auto">
          <a:xfrm>
            <a:off x="4876800" y="574675"/>
            <a:ext cx="3641725" cy="7699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a:defRPr/>
            </a:pPr>
            <a:r>
              <a:rPr lang="pt-BR" sz="4400" b="1" dirty="0">
                <a:solidFill>
                  <a:srgbClr val="4E4E4E"/>
                </a:solidFill>
                <a:latin typeface="Verdana" pitchFamily="34" charset="0"/>
              </a:rPr>
              <a:t>OBRIGADA</a:t>
            </a:r>
          </a:p>
        </p:txBody>
      </p:sp>
      <p:pic>
        <p:nvPicPr>
          <p:cNvPr id="8" name="Imagem 6" descr="fundo_vazado_sem-marca.gif"/>
          <p:cNvPicPr>
            <a:picLocks noChangeAspect="1"/>
          </p:cNvPicPr>
          <p:nvPr userDrawn="1"/>
        </p:nvPicPr>
        <p:blipFill>
          <a:blip r:embed="rId3" cstate="print"/>
          <a:srcRect/>
          <a:stretch>
            <a:fillRect/>
          </a:stretch>
        </p:blipFill>
        <p:spPr bwMode="auto">
          <a:xfrm>
            <a:off x="0" y="0"/>
            <a:ext cx="9236075" cy="6858000"/>
          </a:xfrm>
          <a:prstGeom prst="rect">
            <a:avLst/>
          </a:prstGeom>
          <a:noFill/>
          <a:ln w="9525">
            <a:noFill/>
            <a:miter lim="800000"/>
            <a:headEnd/>
            <a:tailEnd/>
          </a:ln>
        </p:spPr>
      </p:pic>
      <p:pic>
        <p:nvPicPr>
          <p:cNvPr id="9" name="Imagem 6" descr="Sabesp2.png"/>
          <p:cNvPicPr>
            <a:picLocks noChangeAspect="1"/>
          </p:cNvPicPr>
          <p:nvPr userDrawn="1"/>
        </p:nvPicPr>
        <p:blipFill>
          <a:blip r:embed="rId4" cstate="print"/>
          <a:srcRect/>
          <a:stretch>
            <a:fillRect/>
          </a:stretch>
        </p:blipFill>
        <p:spPr bwMode="auto">
          <a:xfrm>
            <a:off x="623888" y="628650"/>
            <a:ext cx="996950" cy="1209675"/>
          </a:xfrm>
          <a:prstGeom prst="rect">
            <a:avLst/>
          </a:prstGeom>
          <a:noFill/>
          <a:ln w="9525">
            <a:noFill/>
            <a:miter lim="800000"/>
            <a:headEnd/>
            <a:tailEnd/>
          </a:ln>
        </p:spPr>
      </p:pic>
      <p:sp>
        <p:nvSpPr>
          <p:cNvPr id="5" name="Espaço Reservado para Texto 11"/>
          <p:cNvSpPr>
            <a:spLocks noGrp="1"/>
          </p:cNvSpPr>
          <p:nvPr>
            <p:ph type="body" sz="quarter" idx="10"/>
          </p:nvPr>
        </p:nvSpPr>
        <p:spPr>
          <a:xfrm>
            <a:off x="2743200" y="1416051"/>
            <a:ext cx="5775325" cy="400050"/>
          </a:xfrm>
          <a:prstGeom prst="rect">
            <a:avLst/>
          </a:prstGeom>
        </p:spPr>
        <p:txBody>
          <a:bodyPr wrap="square"/>
          <a:lstStyle>
            <a:lvl1pPr marL="0" algn="r">
              <a:buNone/>
              <a:defRPr lang="pt-BR" sz="2400" b="1" kern="1200" baseline="0" dirty="0" smtClean="0">
                <a:solidFill>
                  <a:srgbClr val="4E4E4E"/>
                </a:solidFill>
                <a:latin typeface="Verdana" pitchFamily="34" charset="0"/>
                <a:ea typeface="+mn-ea"/>
                <a:cs typeface="Arial" charset="0"/>
              </a:defRPr>
            </a:lvl1pPr>
          </a:lstStyle>
          <a:p>
            <a:pPr lvl="0"/>
            <a:r>
              <a:rPr lang="pt-BR" dirty="0" smtClean="0"/>
              <a:t>Clique para editar os estilos do texto mestre</a:t>
            </a:r>
          </a:p>
        </p:txBody>
      </p:sp>
      <p:sp>
        <p:nvSpPr>
          <p:cNvPr id="6" name="Espaço Reservado para Texto 15"/>
          <p:cNvSpPr>
            <a:spLocks noGrp="1"/>
          </p:cNvSpPr>
          <p:nvPr>
            <p:ph type="body" sz="quarter" idx="11"/>
          </p:nvPr>
        </p:nvSpPr>
        <p:spPr>
          <a:xfrm>
            <a:off x="2743200" y="1809751"/>
            <a:ext cx="5775325" cy="410935"/>
          </a:xfrm>
          <a:prstGeom prst="rect">
            <a:avLst/>
          </a:prstGeom>
        </p:spPr>
        <p:txBody>
          <a:bodyPr/>
          <a:lstStyle>
            <a:lvl1pPr marL="0" marR="0" indent="-342900" algn="r" defTabSz="914400" rtl="0" eaLnBrk="1" fontAlgn="auto" latinLnBrk="0" hangingPunct="1">
              <a:lnSpc>
                <a:spcPct val="100000"/>
              </a:lnSpc>
              <a:spcBef>
                <a:spcPct val="20000"/>
              </a:spcBef>
              <a:spcAft>
                <a:spcPts val="0"/>
              </a:spcAft>
              <a:buClrTx/>
              <a:buSzTx/>
              <a:buFont typeface="Arial" pitchFamily="34" charset="0"/>
              <a:buNone/>
              <a:tabLst/>
              <a:defRPr lang="pt-BR" sz="1800" kern="1200" smtClean="0">
                <a:solidFill>
                  <a:srgbClr val="4E4E4E"/>
                </a:solidFill>
                <a:latin typeface="Verdana" pitchFamily="34" charset="0"/>
                <a:ea typeface="+mn-ea"/>
                <a:cs typeface="Arial" charset="0"/>
              </a:defRPr>
            </a:lvl1pPr>
          </a:lstStyle>
          <a:p>
            <a:pPr lvl="0"/>
            <a:r>
              <a:rPr lang="pt-BR" dirty="0" smtClean="0"/>
              <a:t>Clique para editar os estilos do texto mestre</a:t>
            </a:r>
          </a:p>
          <a:p>
            <a:pPr lvl="1"/>
            <a:r>
              <a:rPr lang="pt-BR" dirty="0" smtClean="0"/>
              <a:t>Segundo nível</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3292B0-B2E9-4EB3-BCE4-27652E1054C6}" type="slidenum">
              <a:rPr lang="pt-BR" smtClean="0"/>
              <a:pPr/>
              <a:t>‹nº›</a:t>
            </a:fld>
            <a:endParaRPr lang="pt-BR"/>
          </a:p>
        </p:txBody>
      </p:sp>
      <p:sp>
        <p:nvSpPr>
          <p:cNvPr id="7" name="Title 6"/>
          <p:cNvSpPr>
            <a:spLocks noGrp="1"/>
          </p:cNvSpPr>
          <p:nvPr>
            <p:ph type="title"/>
          </p:nvPr>
        </p:nvSpPr>
        <p:spPr/>
        <p:txBody>
          <a:bodyPr/>
          <a:lstStyle/>
          <a:p>
            <a:r>
              <a:rPr lang="pt-BR" smtClean="0"/>
              <a:t>Clique para editar o título mestre</a:t>
            </a:r>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7B8AEBBE-F8B2-42CF-9895-E86A608384EB}" type="datetime1">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‹nº›</a:t>
            </a:fld>
            <a:endParaRPr 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‹nº›</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8/24/2015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‹nº›</a:t>
            </a:fld>
            <a:endParaRPr lang="en-US"/>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8/24/2015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‹nº›</a:t>
            </a:fld>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DECB21C-CD33-473D-8896-05C26CF3340F}"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‹nº›</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8856D55-EFBE-4F9B-8A5F-09D42CA22A9B}" type="datetime1">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‹nº›</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Clique para editar o estilo do título mestre</a:t>
            </a:r>
            <a:endParaRPr lang="pt-BR"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‹nº›</a:t>
            </a:fld>
            <a:endParaRPr lang="en-US"/>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‹nº›</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áfico grande">
    <p:spTree>
      <p:nvGrpSpPr>
        <p:cNvPr id="1" name=""/>
        <p:cNvGrpSpPr/>
        <p:nvPr/>
      </p:nvGrpSpPr>
      <p:grpSpPr>
        <a:xfrm>
          <a:off x="0" y="0"/>
          <a:ext cx="0" cy="0"/>
          <a:chOff x="0" y="0"/>
          <a:chExt cx="0" cy="0"/>
        </a:xfrm>
      </p:grpSpPr>
      <p:pic>
        <p:nvPicPr>
          <p:cNvPr id="5" name="Imagem 9" descr="fundo escuro.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Imagem 10" descr="bolha.png"/>
          <p:cNvPicPr>
            <a:picLocks noChangeAspect="1"/>
          </p:cNvPicPr>
          <p:nvPr userDrawn="1"/>
        </p:nvPicPr>
        <p:blipFill>
          <a:blip r:embed="rId3" cstate="print"/>
          <a:srcRect l="65234" t="22604" r="17656" b="52118"/>
          <a:stretch>
            <a:fillRect/>
          </a:stretch>
        </p:blipFill>
        <p:spPr bwMode="auto">
          <a:xfrm>
            <a:off x="552450" y="552450"/>
            <a:ext cx="331788" cy="366713"/>
          </a:xfrm>
          <a:prstGeom prst="rect">
            <a:avLst/>
          </a:prstGeom>
          <a:noFill/>
          <a:ln w="9525">
            <a:noFill/>
            <a:miter lim="800000"/>
            <a:headEnd/>
            <a:tailEnd/>
          </a:ln>
        </p:spPr>
      </p:pic>
      <p:sp>
        <p:nvSpPr>
          <p:cNvPr id="7" name="Rectangle 23"/>
          <p:cNvSpPr>
            <a:spLocks noChangeArrowheads="1"/>
          </p:cNvSpPr>
          <p:nvPr userDrawn="1"/>
        </p:nvSpPr>
        <p:spPr bwMode="auto">
          <a:xfrm>
            <a:off x="692150" y="1638300"/>
            <a:ext cx="7750175" cy="4438650"/>
          </a:xfrm>
          <a:prstGeom prst="rect">
            <a:avLst/>
          </a:prstGeom>
          <a:solidFill>
            <a:srgbClr val="0099DA"/>
          </a:solidFill>
          <a:ln w="19050">
            <a:solidFill>
              <a:srgbClr val="FFFFFF"/>
            </a:solidFill>
            <a:miter lim="800000"/>
            <a:headEnd/>
            <a:tailEnd/>
          </a:ln>
        </p:spPr>
        <p:txBody>
          <a:bodyPr wrap="none" anchor="ctr"/>
          <a:lstStyle/>
          <a:p>
            <a:pPr>
              <a:defRPr/>
            </a:pPr>
            <a:endParaRPr lang="pt-BR"/>
          </a:p>
        </p:txBody>
      </p:sp>
      <p:sp>
        <p:nvSpPr>
          <p:cNvPr id="8" name="Rectangle 24"/>
          <p:cNvSpPr>
            <a:spLocks noChangeArrowheads="1"/>
          </p:cNvSpPr>
          <p:nvPr userDrawn="1"/>
        </p:nvSpPr>
        <p:spPr bwMode="auto">
          <a:xfrm>
            <a:off x="349250" y="1739900"/>
            <a:ext cx="7558088" cy="63500"/>
          </a:xfrm>
          <a:prstGeom prst="rect">
            <a:avLst/>
          </a:prstGeom>
          <a:solidFill>
            <a:srgbClr val="93C6DC"/>
          </a:solidFill>
          <a:ln w="19050">
            <a:solidFill>
              <a:srgbClr val="FFFFFF"/>
            </a:solidFill>
            <a:miter lim="800000"/>
            <a:headEnd/>
            <a:tailEnd/>
          </a:ln>
        </p:spPr>
        <p:txBody>
          <a:bodyPr wrap="none" anchor="ctr"/>
          <a:lstStyle/>
          <a:p>
            <a:pPr>
              <a:defRPr/>
            </a:pPr>
            <a:endParaRPr lang="pt-BR"/>
          </a:p>
        </p:txBody>
      </p:sp>
      <p:pic>
        <p:nvPicPr>
          <p:cNvPr id="9" name="Imagem 10" descr="fundo_vazado_sem-marca.gif"/>
          <p:cNvPicPr>
            <a:picLocks noChangeAspect="1"/>
          </p:cNvPicPr>
          <p:nvPr userDrawn="1"/>
        </p:nvPicPr>
        <p:blipFill>
          <a:blip r:embed="rId4" cstate="print"/>
          <a:srcRect/>
          <a:stretch>
            <a:fillRect/>
          </a:stretch>
        </p:blipFill>
        <p:spPr bwMode="auto">
          <a:xfrm>
            <a:off x="0" y="0"/>
            <a:ext cx="9236075" cy="6858000"/>
          </a:xfrm>
          <a:prstGeom prst="rect">
            <a:avLst/>
          </a:prstGeom>
          <a:noFill/>
          <a:ln w="9525">
            <a:noFill/>
            <a:miter lim="800000"/>
            <a:headEnd/>
            <a:tailEnd/>
          </a:ln>
        </p:spPr>
      </p:pic>
      <p:pic>
        <p:nvPicPr>
          <p:cNvPr id="10" name="Imagem 12" descr="logovazado.png"/>
          <p:cNvPicPr>
            <a:picLocks noChangeAspect="1"/>
          </p:cNvPicPr>
          <p:nvPr userDrawn="1"/>
        </p:nvPicPr>
        <p:blipFill>
          <a:blip r:embed="rId5" cstate="print"/>
          <a:srcRect/>
          <a:stretch>
            <a:fillRect/>
          </a:stretch>
        </p:blipFill>
        <p:spPr bwMode="auto">
          <a:xfrm>
            <a:off x="7540625" y="5202238"/>
            <a:ext cx="1274763" cy="1290637"/>
          </a:xfrm>
          <a:prstGeom prst="rect">
            <a:avLst/>
          </a:prstGeom>
          <a:noFill/>
          <a:ln w="9525">
            <a:noFill/>
            <a:miter lim="800000"/>
            <a:headEnd/>
            <a:tailEnd/>
          </a:ln>
        </p:spPr>
      </p:pic>
      <p:sp>
        <p:nvSpPr>
          <p:cNvPr id="17" name="Título 16"/>
          <p:cNvSpPr>
            <a:spLocks noGrp="1"/>
          </p:cNvSpPr>
          <p:nvPr>
            <p:ph type="title"/>
          </p:nvPr>
        </p:nvSpPr>
        <p:spPr>
          <a:xfrm>
            <a:off x="911225" y="539750"/>
            <a:ext cx="7189789" cy="1446550"/>
          </a:xfrm>
        </p:spPr>
        <p:txBody>
          <a:bodyPr/>
          <a:lstStyle>
            <a:lvl1pPr>
              <a:defRPr/>
            </a:lvl1pPr>
          </a:lstStyle>
          <a:p>
            <a:r>
              <a:rPr lang="pt-BR" smtClean="0"/>
              <a:t>Clique para editar o estilo do título mestre</a:t>
            </a:r>
            <a:endParaRPr lang="pt-BR" dirty="0"/>
          </a:p>
        </p:txBody>
      </p:sp>
      <p:sp>
        <p:nvSpPr>
          <p:cNvPr id="18" name="Espaço Reservado para Texto 14"/>
          <p:cNvSpPr>
            <a:spLocks noGrp="1"/>
          </p:cNvSpPr>
          <p:nvPr>
            <p:ph type="body" sz="quarter" idx="13"/>
          </p:nvPr>
        </p:nvSpPr>
        <p:spPr>
          <a:xfrm>
            <a:off x="1076325" y="873125"/>
            <a:ext cx="3044488" cy="264688"/>
          </a:xfrm>
          <a:prstGeom prst="rect">
            <a:avLst/>
          </a:prstGeom>
        </p:spPr>
        <p:txBody>
          <a:bodyPr/>
          <a:lstStyle>
            <a:lvl1pPr>
              <a:defRPr lang="pt-BR" sz="1400" kern="1200" baseline="0" dirty="0" smtClean="0">
                <a:solidFill>
                  <a:srgbClr val="4E4E4E"/>
                </a:solidFill>
                <a:latin typeface="Verdana" pitchFamily="34" charset="0"/>
                <a:ea typeface="+mn-ea"/>
                <a:cs typeface="Arial" charset="0"/>
              </a:defRPr>
            </a:lvl1pPr>
            <a:lvl2pPr>
              <a:defRPr lang="pt-BR" sz="1400" kern="1200" dirty="0" smtClean="0">
                <a:solidFill>
                  <a:srgbClr val="4E4E4E"/>
                </a:solidFill>
                <a:latin typeface="Verdana" pitchFamily="34" charset="0"/>
                <a:ea typeface="+mn-ea"/>
                <a:cs typeface="Arial" charset="0"/>
              </a:defRPr>
            </a:lvl2pPr>
            <a:lvl3pPr>
              <a:defRPr lang="pt-BR" sz="1400" kern="1200" dirty="0" smtClean="0">
                <a:solidFill>
                  <a:srgbClr val="4E4E4E"/>
                </a:solidFill>
                <a:latin typeface="Verdana" pitchFamily="34" charset="0"/>
                <a:ea typeface="+mn-ea"/>
                <a:cs typeface="Arial" charset="0"/>
              </a:defRPr>
            </a:lvl3pPr>
            <a:lvl4pPr>
              <a:defRPr lang="pt-BR" sz="1400" kern="1200" dirty="0" smtClean="0">
                <a:solidFill>
                  <a:srgbClr val="4E4E4E"/>
                </a:solidFill>
                <a:latin typeface="Verdana" pitchFamily="34" charset="0"/>
                <a:ea typeface="+mn-ea"/>
                <a:cs typeface="Arial" charset="0"/>
              </a:defRPr>
            </a:lvl4pPr>
            <a:lvl5pPr>
              <a:defRPr lang="pt-BR" sz="1400" kern="1200" dirty="0" smtClean="0">
                <a:solidFill>
                  <a:srgbClr val="4E4E4E"/>
                </a:solidFill>
                <a:latin typeface="Verdana" pitchFamily="34" charset="0"/>
                <a:ea typeface="+mn-ea"/>
                <a:cs typeface="Arial" charset="0"/>
              </a:defRPr>
            </a:lvl5pPr>
          </a:lstStyle>
          <a:p>
            <a:pPr lvl="0"/>
            <a:r>
              <a:rPr lang="pt-BR" dirty="0" smtClean="0"/>
              <a:t>Clique para editar os estilos do texto mestre</a:t>
            </a:r>
          </a:p>
        </p:txBody>
      </p:sp>
      <p:sp>
        <p:nvSpPr>
          <p:cNvPr id="11" name="Espaço Reservado para Gráfico 10"/>
          <p:cNvSpPr>
            <a:spLocks noGrp="1"/>
          </p:cNvSpPr>
          <p:nvPr>
            <p:ph type="chart" sz="quarter" idx="10"/>
          </p:nvPr>
        </p:nvSpPr>
        <p:spPr>
          <a:xfrm>
            <a:off x="784225" y="1887538"/>
            <a:ext cx="7575550" cy="4097337"/>
          </a:xfrm>
          <a:prstGeom prst="rect">
            <a:avLst/>
          </a:prstGeom>
        </p:spPr>
        <p:txBody>
          <a:bodyPr/>
          <a:lstStyle/>
          <a:p>
            <a:pPr lvl="0"/>
            <a:endParaRPr lang="pt-BR" noProof="0" dirty="0" smtClean="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ois gráficos e texto">
    <p:spTree>
      <p:nvGrpSpPr>
        <p:cNvPr id="1" name=""/>
        <p:cNvGrpSpPr/>
        <p:nvPr/>
      </p:nvGrpSpPr>
      <p:grpSpPr>
        <a:xfrm>
          <a:off x="0" y="0"/>
          <a:ext cx="0" cy="0"/>
          <a:chOff x="0" y="0"/>
          <a:chExt cx="0" cy="0"/>
        </a:xfrm>
      </p:grpSpPr>
      <p:pic>
        <p:nvPicPr>
          <p:cNvPr id="8" name="Imagem 9" descr="fundo escuro.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9" name="Imagem 10" descr="bolha.png"/>
          <p:cNvPicPr>
            <a:picLocks noChangeAspect="1"/>
          </p:cNvPicPr>
          <p:nvPr userDrawn="1"/>
        </p:nvPicPr>
        <p:blipFill>
          <a:blip r:embed="rId3" cstate="print"/>
          <a:srcRect l="65234" t="22604" r="17656" b="52118"/>
          <a:stretch>
            <a:fillRect/>
          </a:stretch>
        </p:blipFill>
        <p:spPr bwMode="auto">
          <a:xfrm>
            <a:off x="552450" y="552450"/>
            <a:ext cx="331788" cy="366713"/>
          </a:xfrm>
          <a:prstGeom prst="rect">
            <a:avLst/>
          </a:prstGeom>
          <a:noFill/>
          <a:ln w="9525">
            <a:noFill/>
            <a:miter lim="800000"/>
            <a:headEnd/>
            <a:tailEnd/>
          </a:ln>
        </p:spPr>
      </p:pic>
      <p:sp>
        <p:nvSpPr>
          <p:cNvPr id="10" name="Rectangle 23"/>
          <p:cNvSpPr>
            <a:spLocks noChangeArrowheads="1"/>
          </p:cNvSpPr>
          <p:nvPr userDrawn="1"/>
        </p:nvSpPr>
        <p:spPr bwMode="auto">
          <a:xfrm>
            <a:off x="4918075" y="1638300"/>
            <a:ext cx="3533775" cy="3536950"/>
          </a:xfrm>
          <a:prstGeom prst="rect">
            <a:avLst/>
          </a:prstGeom>
          <a:solidFill>
            <a:srgbClr val="0099DA"/>
          </a:solidFill>
          <a:ln w="19050">
            <a:solidFill>
              <a:srgbClr val="FFFFFF"/>
            </a:solidFill>
            <a:miter lim="800000"/>
            <a:headEnd/>
            <a:tailEnd/>
          </a:ln>
        </p:spPr>
        <p:txBody>
          <a:bodyPr wrap="none" anchor="ctr"/>
          <a:lstStyle/>
          <a:p>
            <a:pPr>
              <a:defRPr/>
            </a:pPr>
            <a:endParaRPr lang="pt-BR"/>
          </a:p>
        </p:txBody>
      </p:sp>
      <p:sp>
        <p:nvSpPr>
          <p:cNvPr id="11" name="Rectangle 24"/>
          <p:cNvSpPr>
            <a:spLocks noChangeArrowheads="1"/>
          </p:cNvSpPr>
          <p:nvPr userDrawn="1"/>
        </p:nvSpPr>
        <p:spPr bwMode="auto">
          <a:xfrm>
            <a:off x="5203825" y="1739900"/>
            <a:ext cx="3581400" cy="63500"/>
          </a:xfrm>
          <a:prstGeom prst="rect">
            <a:avLst/>
          </a:prstGeom>
          <a:solidFill>
            <a:srgbClr val="93C6DC"/>
          </a:solidFill>
          <a:ln w="19050">
            <a:solidFill>
              <a:srgbClr val="FFFFFF"/>
            </a:solidFill>
            <a:miter lim="800000"/>
            <a:headEnd/>
            <a:tailEnd/>
          </a:ln>
        </p:spPr>
        <p:txBody>
          <a:bodyPr wrap="none" anchor="ctr"/>
          <a:lstStyle/>
          <a:p>
            <a:pPr>
              <a:defRPr/>
            </a:pPr>
            <a:endParaRPr lang="pt-BR"/>
          </a:p>
        </p:txBody>
      </p:sp>
      <p:sp>
        <p:nvSpPr>
          <p:cNvPr id="12" name="Rectangle 23"/>
          <p:cNvSpPr>
            <a:spLocks noChangeArrowheads="1"/>
          </p:cNvSpPr>
          <p:nvPr userDrawn="1"/>
        </p:nvSpPr>
        <p:spPr bwMode="auto">
          <a:xfrm>
            <a:off x="692150" y="1638300"/>
            <a:ext cx="3533775" cy="3536950"/>
          </a:xfrm>
          <a:prstGeom prst="rect">
            <a:avLst/>
          </a:prstGeom>
          <a:solidFill>
            <a:srgbClr val="0099DA"/>
          </a:solidFill>
          <a:ln w="19050">
            <a:solidFill>
              <a:srgbClr val="FFFFFF"/>
            </a:solidFill>
            <a:miter lim="800000"/>
            <a:headEnd/>
            <a:tailEnd/>
          </a:ln>
        </p:spPr>
        <p:txBody>
          <a:bodyPr wrap="none" anchor="ctr"/>
          <a:lstStyle/>
          <a:p>
            <a:pPr>
              <a:defRPr/>
            </a:pPr>
            <a:endParaRPr lang="pt-BR"/>
          </a:p>
        </p:txBody>
      </p:sp>
      <p:sp>
        <p:nvSpPr>
          <p:cNvPr id="13" name="Rectangle 24"/>
          <p:cNvSpPr>
            <a:spLocks noChangeArrowheads="1"/>
          </p:cNvSpPr>
          <p:nvPr userDrawn="1"/>
        </p:nvSpPr>
        <p:spPr bwMode="auto">
          <a:xfrm>
            <a:off x="349250" y="1739900"/>
            <a:ext cx="3581400" cy="63500"/>
          </a:xfrm>
          <a:prstGeom prst="rect">
            <a:avLst/>
          </a:prstGeom>
          <a:solidFill>
            <a:srgbClr val="93C6DC"/>
          </a:solidFill>
          <a:ln w="19050">
            <a:solidFill>
              <a:srgbClr val="FFFFFF"/>
            </a:solidFill>
            <a:miter lim="800000"/>
            <a:headEnd/>
            <a:tailEnd/>
          </a:ln>
        </p:spPr>
        <p:txBody>
          <a:bodyPr wrap="none" anchor="ctr"/>
          <a:lstStyle/>
          <a:p>
            <a:pPr>
              <a:defRPr/>
            </a:pPr>
            <a:endParaRPr lang="pt-BR"/>
          </a:p>
        </p:txBody>
      </p:sp>
      <p:pic>
        <p:nvPicPr>
          <p:cNvPr id="14" name="Imagem 3" descr="fundo_vazado_sem-marca.gif"/>
          <p:cNvPicPr>
            <a:picLocks noChangeAspect="1"/>
          </p:cNvPicPr>
          <p:nvPr userDrawn="1"/>
        </p:nvPicPr>
        <p:blipFill>
          <a:blip r:embed="rId4" cstate="print"/>
          <a:srcRect/>
          <a:stretch>
            <a:fillRect/>
          </a:stretch>
        </p:blipFill>
        <p:spPr bwMode="auto">
          <a:xfrm>
            <a:off x="0" y="0"/>
            <a:ext cx="9236075" cy="6858000"/>
          </a:xfrm>
          <a:prstGeom prst="rect">
            <a:avLst/>
          </a:prstGeom>
          <a:noFill/>
          <a:ln w="9525">
            <a:noFill/>
            <a:miter lim="800000"/>
            <a:headEnd/>
            <a:tailEnd/>
          </a:ln>
        </p:spPr>
      </p:pic>
      <p:pic>
        <p:nvPicPr>
          <p:cNvPr id="16" name="Imagem 14" descr="logovazado.png"/>
          <p:cNvPicPr>
            <a:picLocks noChangeAspect="1"/>
          </p:cNvPicPr>
          <p:nvPr userDrawn="1"/>
        </p:nvPicPr>
        <p:blipFill>
          <a:blip r:embed="rId5" cstate="print"/>
          <a:srcRect/>
          <a:stretch>
            <a:fillRect/>
          </a:stretch>
        </p:blipFill>
        <p:spPr bwMode="auto">
          <a:xfrm>
            <a:off x="7540625" y="5202238"/>
            <a:ext cx="1274763" cy="1290637"/>
          </a:xfrm>
          <a:prstGeom prst="rect">
            <a:avLst/>
          </a:prstGeom>
          <a:noFill/>
          <a:ln w="9525">
            <a:noFill/>
            <a:miter lim="800000"/>
            <a:headEnd/>
            <a:tailEnd/>
          </a:ln>
        </p:spPr>
      </p:pic>
      <p:sp>
        <p:nvSpPr>
          <p:cNvPr id="7" name="Título 6"/>
          <p:cNvSpPr>
            <a:spLocks noGrp="1"/>
          </p:cNvSpPr>
          <p:nvPr>
            <p:ph type="title"/>
          </p:nvPr>
        </p:nvSpPr>
        <p:spPr/>
        <p:txBody>
          <a:bodyPr/>
          <a:lstStyle/>
          <a:p>
            <a:r>
              <a:rPr lang="pt-BR" smtClean="0"/>
              <a:t>Clique para editar o estilo do título mestre</a:t>
            </a:r>
            <a:endParaRPr lang="pt-BR" dirty="0"/>
          </a:p>
        </p:txBody>
      </p:sp>
      <p:sp>
        <p:nvSpPr>
          <p:cNvPr id="15" name="Espaço Reservado para Gráfico 14"/>
          <p:cNvSpPr>
            <a:spLocks noGrp="1"/>
          </p:cNvSpPr>
          <p:nvPr>
            <p:ph type="chart" sz="quarter" idx="10"/>
          </p:nvPr>
        </p:nvSpPr>
        <p:spPr>
          <a:xfrm>
            <a:off x="736600" y="1876425"/>
            <a:ext cx="3419475" cy="3241675"/>
          </a:xfrm>
          <a:prstGeom prst="rect">
            <a:avLst/>
          </a:prstGeom>
        </p:spPr>
        <p:txBody>
          <a:bodyPr/>
          <a:lstStyle/>
          <a:p>
            <a:pPr lvl="0"/>
            <a:endParaRPr lang="pt-BR" noProof="0" dirty="0" smtClean="0"/>
          </a:p>
        </p:txBody>
      </p:sp>
      <p:sp>
        <p:nvSpPr>
          <p:cNvPr id="17" name="Espaço Reservado para Gráfico 16"/>
          <p:cNvSpPr>
            <a:spLocks noGrp="1"/>
          </p:cNvSpPr>
          <p:nvPr>
            <p:ph type="chart" sz="quarter" idx="11"/>
          </p:nvPr>
        </p:nvSpPr>
        <p:spPr>
          <a:xfrm>
            <a:off x="4975225" y="1887538"/>
            <a:ext cx="3421063" cy="3254375"/>
          </a:xfrm>
          <a:prstGeom prst="rect">
            <a:avLst/>
          </a:prstGeom>
        </p:spPr>
        <p:txBody>
          <a:bodyPr/>
          <a:lstStyle/>
          <a:p>
            <a:pPr lvl="0"/>
            <a:endParaRPr lang="pt-BR" noProof="0" dirty="0" smtClean="0"/>
          </a:p>
        </p:txBody>
      </p:sp>
      <p:sp>
        <p:nvSpPr>
          <p:cNvPr id="19" name="Espaço Reservado para Texto 18"/>
          <p:cNvSpPr>
            <a:spLocks noGrp="1"/>
          </p:cNvSpPr>
          <p:nvPr>
            <p:ph type="body" sz="quarter" idx="12"/>
          </p:nvPr>
        </p:nvSpPr>
        <p:spPr>
          <a:xfrm>
            <a:off x="736600" y="5380037"/>
            <a:ext cx="7703065" cy="971335"/>
          </a:xfrm>
          <a:prstGeom prst="rect">
            <a:avLst/>
          </a:prstGeom>
        </p:spPr>
        <p:txBody>
          <a:bodyPr/>
          <a:lstStyle>
            <a:lvl1pPr marL="0">
              <a:defRPr lang="pt-BR" sz="1600" kern="1200" dirty="0" smtClean="0">
                <a:solidFill>
                  <a:srgbClr val="4E4E4E"/>
                </a:solidFill>
                <a:latin typeface="Verdana" pitchFamily="34" charset="0"/>
                <a:ea typeface="+mn-ea"/>
                <a:cs typeface="Arial" charset="0"/>
              </a:defRPr>
            </a:lvl1pPr>
          </a:lstStyle>
          <a:p>
            <a:pPr lvl="0"/>
            <a:r>
              <a:rPr lang="pt-BR" smtClean="0"/>
              <a:t>Clique para editar os estilos do texto mestre</a:t>
            </a:r>
          </a:p>
        </p:txBody>
      </p:sp>
      <p:sp>
        <p:nvSpPr>
          <p:cNvPr id="22" name="Espaço Reservado para Texto 14"/>
          <p:cNvSpPr>
            <a:spLocks noGrp="1"/>
          </p:cNvSpPr>
          <p:nvPr>
            <p:ph type="body" sz="quarter" idx="13"/>
          </p:nvPr>
        </p:nvSpPr>
        <p:spPr>
          <a:xfrm>
            <a:off x="1076325" y="873125"/>
            <a:ext cx="3044488" cy="264688"/>
          </a:xfrm>
          <a:prstGeom prst="rect">
            <a:avLst/>
          </a:prstGeom>
        </p:spPr>
        <p:txBody>
          <a:bodyPr/>
          <a:lstStyle>
            <a:lvl1pPr>
              <a:defRPr lang="pt-BR" sz="1400" kern="1200" baseline="0" dirty="0" smtClean="0">
                <a:solidFill>
                  <a:srgbClr val="4E4E4E"/>
                </a:solidFill>
                <a:latin typeface="Verdana" pitchFamily="34" charset="0"/>
                <a:ea typeface="+mn-ea"/>
                <a:cs typeface="Arial" charset="0"/>
              </a:defRPr>
            </a:lvl1pPr>
            <a:lvl2pPr>
              <a:defRPr lang="pt-BR" sz="1400" kern="1200" dirty="0" smtClean="0">
                <a:solidFill>
                  <a:srgbClr val="4E4E4E"/>
                </a:solidFill>
                <a:latin typeface="Verdana" pitchFamily="34" charset="0"/>
                <a:ea typeface="+mn-ea"/>
                <a:cs typeface="Arial" charset="0"/>
              </a:defRPr>
            </a:lvl2pPr>
            <a:lvl3pPr>
              <a:defRPr lang="pt-BR" sz="1400" kern="1200" dirty="0" smtClean="0">
                <a:solidFill>
                  <a:srgbClr val="4E4E4E"/>
                </a:solidFill>
                <a:latin typeface="Verdana" pitchFamily="34" charset="0"/>
                <a:ea typeface="+mn-ea"/>
                <a:cs typeface="Arial" charset="0"/>
              </a:defRPr>
            </a:lvl3pPr>
            <a:lvl4pPr>
              <a:defRPr lang="pt-BR" sz="1400" kern="1200" dirty="0" smtClean="0">
                <a:solidFill>
                  <a:srgbClr val="4E4E4E"/>
                </a:solidFill>
                <a:latin typeface="Verdana" pitchFamily="34" charset="0"/>
                <a:ea typeface="+mn-ea"/>
                <a:cs typeface="Arial" charset="0"/>
              </a:defRPr>
            </a:lvl4pPr>
            <a:lvl5pPr>
              <a:defRPr lang="pt-BR" sz="1400" kern="1200" dirty="0" smtClean="0">
                <a:solidFill>
                  <a:srgbClr val="4E4E4E"/>
                </a:solidFill>
                <a:latin typeface="Verdana" pitchFamily="34" charset="0"/>
                <a:ea typeface="+mn-ea"/>
                <a:cs typeface="Arial" charset="0"/>
              </a:defRPr>
            </a:lvl5pPr>
          </a:lstStyle>
          <a:p>
            <a:pPr lvl="0"/>
            <a:r>
              <a:rPr lang="pt-BR" smtClean="0"/>
              <a:t>Clique para editar os estilos do texto mestre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Um gráfico e texto">
    <p:spTree>
      <p:nvGrpSpPr>
        <p:cNvPr id="1" name=""/>
        <p:cNvGrpSpPr/>
        <p:nvPr/>
      </p:nvGrpSpPr>
      <p:grpSpPr>
        <a:xfrm>
          <a:off x="0" y="0"/>
          <a:ext cx="0" cy="0"/>
          <a:chOff x="0" y="0"/>
          <a:chExt cx="0" cy="0"/>
        </a:xfrm>
      </p:grpSpPr>
      <p:pic>
        <p:nvPicPr>
          <p:cNvPr id="6" name="Imagem 9" descr="fundo escuro.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 name="Imagem 10" descr="bolha.png"/>
          <p:cNvPicPr>
            <a:picLocks noChangeAspect="1"/>
          </p:cNvPicPr>
          <p:nvPr userDrawn="1"/>
        </p:nvPicPr>
        <p:blipFill>
          <a:blip r:embed="rId3" cstate="print"/>
          <a:srcRect l="65234" t="22604" r="17656" b="52118"/>
          <a:stretch>
            <a:fillRect/>
          </a:stretch>
        </p:blipFill>
        <p:spPr bwMode="auto">
          <a:xfrm>
            <a:off x="552450" y="552450"/>
            <a:ext cx="331788" cy="366713"/>
          </a:xfrm>
          <a:prstGeom prst="rect">
            <a:avLst/>
          </a:prstGeom>
          <a:noFill/>
          <a:ln w="9525">
            <a:noFill/>
            <a:miter lim="800000"/>
            <a:headEnd/>
            <a:tailEnd/>
          </a:ln>
        </p:spPr>
      </p:pic>
      <p:sp>
        <p:nvSpPr>
          <p:cNvPr id="9" name="Rectangle 23"/>
          <p:cNvSpPr>
            <a:spLocks noChangeArrowheads="1"/>
          </p:cNvSpPr>
          <p:nvPr userDrawn="1"/>
        </p:nvSpPr>
        <p:spPr bwMode="auto">
          <a:xfrm>
            <a:off x="4492625" y="1638300"/>
            <a:ext cx="3971925" cy="4089400"/>
          </a:xfrm>
          <a:prstGeom prst="rect">
            <a:avLst/>
          </a:prstGeom>
          <a:solidFill>
            <a:srgbClr val="0099DA"/>
          </a:solidFill>
          <a:ln w="19050">
            <a:solidFill>
              <a:srgbClr val="FFFFFF"/>
            </a:solidFill>
            <a:miter lim="800000"/>
            <a:headEnd/>
            <a:tailEnd/>
          </a:ln>
        </p:spPr>
        <p:txBody>
          <a:bodyPr wrap="none" anchor="ctr"/>
          <a:lstStyle/>
          <a:p>
            <a:pPr>
              <a:defRPr/>
            </a:pPr>
            <a:endParaRPr lang="pt-BR"/>
          </a:p>
        </p:txBody>
      </p:sp>
      <p:sp>
        <p:nvSpPr>
          <p:cNvPr id="10" name="Rectangle 24"/>
          <p:cNvSpPr>
            <a:spLocks noChangeArrowheads="1"/>
          </p:cNvSpPr>
          <p:nvPr userDrawn="1"/>
        </p:nvSpPr>
        <p:spPr bwMode="auto">
          <a:xfrm>
            <a:off x="4730750" y="1739900"/>
            <a:ext cx="4073525" cy="63500"/>
          </a:xfrm>
          <a:prstGeom prst="rect">
            <a:avLst/>
          </a:prstGeom>
          <a:solidFill>
            <a:srgbClr val="93C6DC"/>
          </a:solidFill>
          <a:ln w="19050">
            <a:solidFill>
              <a:srgbClr val="FFFFFF"/>
            </a:solidFill>
            <a:miter lim="800000"/>
            <a:headEnd/>
            <a:tailEnd/>
          </a:ln>
        </p:spPr>
        <p:txBody>
          <a:bodyPr wrap="none" anchor="ctr"/>
          <a:lstStyle/>
          <a:p>
            <a:pPr>
              <a:defRPr/>
            </a:pPr>
            <a:endParaRPr lang="pt-BR"/>
          </a:p>
        </p:txBody>
      </p:sp>
      <p:pic>
        <p:nvPicPr>
          <p:cNvPr id="11" name="Imagem 9" descr="fundo_vazado_sem-marca.gif"/>
          <p:cNvPicPr>
            <a:picLocks noChangeAspect="1"/>
          </p:cNvPicPr>
          <p:nvPr userDrawn="1"/>
        </p:nvPicPr>
        <p:blipFill>
          <a:blip r:embed="rId4" cstate="print"/>
          <a:srcRect/>
          <a:stretch>
            <a:fillRect/>
          </a:stretch>
        </p:blipFill>
        <p:spPr bwMode="auto">
          <a:xfrm>
            <a:off x="0" y="0"/>
            <a:ext cx="9236075" cy="6858000"/>
          </a:xfrm>
          <a:prstGeom prst="rect">
            <a:avLst/>
          </a:prstGeom>
          <a:noFill/>
          <a:ln w="9525">
            <a:noFill/>
            <a:miter lim="800000"/>
            <a:headEnd/>
            <a:tailEnd/>
          </a:ln>
        </p:spPr>
      </p:pic>
      <p:pic>
        <p:nvPicPr>
          <p:cNvPr id="13" name="Imagem 11" descr="logovazado.png"/>
          <p:cNvPicPr>
            <a:picLocks noChangeAspect="1"/>
          </p:cNvPicPr>
          <p:nvPr userDrawn="1"/>
        </p:nvPicPr>
        <p:blipFill>
          <a:blip r:embed="rId5" cstate="print"/>
          <a:srcRect/>
          <a:stretch>
            <a:fillRect/>
          </a:stretch>
        </p:blipFill>
        <p:spPr bwMode="auto">
          <a:xfrm>
            <a:off x="7540625" y="5202238"/>
            <a:ext cx="1274763" cy="1290637"/>
          </a:xfrm>
          <a:prstGeom prst="rect">
            <a:avLst/>
          </a:prstGeom>
          <a:noFill/>
          <a:ln w="9525">
            <a:noFill/>
            <a:miter lim="800000"/>
            <a:headEnd/>
            <a:tailEnd/>
          </a:ln>
        </p:spPr>
      </p:pic>
      <p:sp>
        <p:nvSpPr>
          <p:cNvPr id="7" name="Título 6"/>
          <p:cNvSpPr>
            <a:spLocks noGrp="1"/>
          </p:cNvSpPr>
          <p:nvPr>
            <p:ph type="title"/>
          </p:nvPr>
        </p:nvSpPr>
        <p:spPr/>
        <p:txBody>
          <a:bodyPr/>
          <a:lstStyle/>
          <a:p>
            <a:r>
              <a:rPr lang="pt-BR" smtClean="0"/>
              <a:t>Clique para editar o estilo do título mestre</a:t>
            </a:r>
            <a:endParaRPr lang="pt-BR" dirty="0"/>
          </a:p>
        </p:txBody>
      </p:sp>
      <p:sp>
        <p:nvSpPr>
          <p:cNvPr id="12" name="Espaço Reservado para Gráfico 11"/>
          <p:cNvSpPr>
            <a:spLocks noGrp="1"/>
          </p:cNvSpPr>
          <p:nvPr>
            <p:ph type="chart" sz="quarter" idx="14"/>
          </p:nvPr>
        </p:nvSpPr>
        <p:spPr>
          <a:xfrm>
            <a:off x="4560888" y="1911350"/>
            <a:ext cx="3811587" cy="3752850"/>
          </a:xfrm>
          <a:prstGeom prst="rect">
            <a:avLst/>
          </a:prstGeom>
        </p:spPr>
        <p:txBody>
          <a:bodyPr/>
          <a:lstStyle/>
          <a:p>
            <a:pPr lvl="0"/>
            <a:endParaRPr lang="pt-BR" noProof="0" dirty="0" smtClean="0"/>
          </a:p>
        </p:txBody>
      </p:sp>
      <p:sp>
        <p:nvSpPr>
          <p:cNvPr id="14" name="Espaço Reservado para Texto 13"/>
          <p:cNvSpPr>
            <a:spLocks noGrp="1"/>
          </p:cNvSpPr>
          <p:nvPr>
            <p:ph type="body" sz="quarter" idx="15"/>
          </p:nvPr>
        </p:nvSpPr>
        <p:spPr>
          <a:xfrm>
            <a:off x="723900" y="1650669"/>
            <a:ext cx="3598718" cy="4061362"/>
          </a:xfrm>
          <a:prstGeom prst="rect">
            <a:avLst/>
          </a:prstGeom>
        </p:spPr>
        <p:txBody>
          <a:bodyPr/>
          <a:lstStyle>
            <a:lvl1pPr marL="0">
              <a:defRPr sz="1800">
                <a:solidFill>
                  <a:srgbClr val="9A9A9A"/>
                </a:solidFill>
              </a:defRPr>
            </a:lvl1pPr>
          </a:lstStyle>
          <a:p>
            <a:pPr lvl="0"/>
            <a:r>
              <a:rPr lang="pt-BR" smtClean="0"/>
              <a:t>Clique para editar os estilos do texto mestre</a:t>
            </a:r>
          </a:p>
        </p:txBody>
      </p:sp>
      <p:sp>
        <p:nvSpPr>
          <p:cNvPr id="15" name="Espaço Reservado para Texto 14"/>
          <p:cNvSpPr>
            <a:spLocks noGrp="1"/>
          </p:cNvSpPr>
          <p:nvPr>
            <p:ph type="body" sz="quarter" idx="11"/>
          </p:nvPr>
        </p:nvSpPr>
        <p:spPr>
          <a:xfrm>
            <a:off x="1076325" y="873125"/>
            <a:ext cx="3044488" cy="264688"/>
          </a:xfrm>
          <a:prstGeom prst="rect">
            <a:avLst/>
          </a:prstGeom>
        </p:spPr>
        <p:txBody>
          <a:bodyPr/>
          <a:lstStyle>
            <a:lvl1pPr>
              <a:defRPr lang="pt-BR" sz="1400" kern="1200" baseline="0" dirty="0" smtClean="0">
                <a:solidFill>
                  <a:srgbClr val="4E4E4E"/>
                </a:solidFill>
                <a:latin typeface="Verdana" pitchFamily="34" charset="0"/>
                <a:ea typeface="+mn-ea"/>
                <a:cs typeface="Arial" charset="0"/>
              </a:defRPr>
            </a:lvl1pPr>
            <a:lvl2pPr>
              <a:defRPr lang="pt-BR" sz="1400" kern="1200" dirty="0" smtClean="0">
                <a:solidFill>
                  <a:srgbClr val="4E4E4E"/>
                </a:solidFill>
                <a:latin typeface="Verdana" pitchFamily="34" charset="0"/>
                <a:ea typeface="+mn-ea"/>
                <a:cs typeface="Arial" charset="0"/>
              </a:defRPr>
            </a:lvl2pPr>
            <a:lvl3pPr>
              <a:defRPr lang="pt-BR" sz="1400" kern="1200" dirty="0" smtClean="0">
                <a:solidFill>
                  <a:srgbClr val="4E4E4E"/>
                </a:solidFill>
                <a:latin typeface="Verdana" pitchFamily="34" charset="0"/>
                <a:ea typeface="+mn-ea"/>
                <a:cs typeface="Arial" charset="0"/>
              </a:defRPr>
            </a:lvl3pPr>
            <a:lvl4pPr>
              <a:defRPr lang="pt-BR" sz="1400" kern="1200" dirty="0" smtClean="0">
                <a:solidFill>
                  <a:srgbClr val="4E4E4E"/>
                </a:solidFill>
                <a:latin typeface="Verdana" pitchFamily="34" charset="0"/>
                <a:ea typeface="+mn-ea"/>
                <a:cs typeface="Arial" charset="0"/>
              </a:defRPr>
            </a:lvl4pPr>
            <a:lvl5pPr>
              <a:defRPr lang="pt-BR" sz="1400" kern="1200" dirty="0" smtClean="0">
                <a:solidFill>
                  <a:srgbClr val="4E4E4E"/>
                </a:solidFill>
                <a:latin typeface="Verdana" pitchFamily="34" charset="0"/>
                <a:ea typeface="+mn-ea"/>
                <a:cs typeface="Arial" charset="0"/>
              </a:defRPr>
            </a:lvl5pPr>
          </a:lstStyle>
          <a:p>
            <a:pPr lvl="0"/>
            <a:r>
              <a:rPr lang="pt-BR" smtClean="0"/>
              <a:t>Clique para editar os estilos do texto mestre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ois textos em lista">
    <p:spTree>
      <p:nvGrpSpPr>
        <p:cNvPr id="1" name=""/>
        <p:cNvGrpSpPr/>
        <p:nvPr/>
      </p:nvGrpSpPr>
      <p:grpSpPr>
        <a:xfrm>
          <a:off x="0" y="0"/>
          <a:ext cx="0" cy="0"/>
          <a:chOff x="0" y="0"/>
          <a:chExt cx="0" cy="0"/>
        </a:xfrm>
      </p:grpSpPr>
      <p:pic>
        <p:nvPicPr>
          <p:cNvPr id="6" name="Imagem 9" descr="fundo escuro.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Imagem 10" descr="bolha.png"/>
          <p:cNvPicPr>
            <a:picLocks noChangeAspect="1"/>
          </p:cNvPicPr>
          <p:nvPr userDrawn="1"/>
        </p:nvPicPr>
        <p:blipFill>
          <a:blip r:embed="rId3" cstate="print"/>
          <a:srcRect l="65234" t="22604" r="17656" b="52118"/>
          <a:stretch>
            <a:fillRect/>
          </a:stretch>
        </p:blipFill>
        <p:spPr bwMode="auto">
          <a:xfrm>
            <a:off x="552450" y="552450"/>
            <a:ext cx="331788" cy="366713"/>
          </a:xfrm>
          <a:prstGeom prst="rect">
            <a:avLst/>
          </a:prstGeom>
          <a:noFill/>
          <a:ln w="9525">
            <a:noFill/>
            <a:miter lim="800000"/>
            <a:headEnd/>
            <a:tailEnd/>
          </a:ln>
        </p:spPr>
      </p:pic>
      <p:cxnSp>
        <p:nvCxnSpPr>
          <p:cNvPr id="9" name="Conector reto 8"/>
          <p:cNvCxnSpPr/>
          <p:nvPr userDrawn="1"/>
        </p:nvCxnSpPr>
        <p:spPr>
          <a:xfrm rot="5400000">
            <a:off x="2453481" y="3853657"/>
            <a:ext cx="42386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agem 8" descr="fundo_vazado_sem-marca.gif"/>
          <p:cNvPicPr>
            <a:picLocks noChangeAspect="1"/>
          </p:cNvPicPr>
          <p:nvPr userDrawn="1"/>
        </p:nvPicPr>
        <p:blipFill>
          <a:blip r:embed="rId4" cstate="print"/>
          <a:srcRect/>
          <a:stretch>
            <a:fillRect/>
          </a:stretch>
        </p:blipFill>
        <p:spPr bwMode="auto">
          <a:xfrm>
            <a:off x="0" y="0"/>
            <a:ext cx="9236075" cy="6858000"/>
          </a:xfrm>
          <a:prstGeom prst="rect">
            <a:avLst/>
          </a:prstGeom>
          <a:noFill/>
          <a:ln w="9525">
            <a:noFill/>
            <a:miter lim="800000"/>
            <a:headEnd/>
            <a:tailEnd/>
          </a:ln>
        </p:spPr>
      </p:pic>
      <p:pic>
        <p:nvPicPr>
          <p:cNvPr id="12" name="Imagem 10" descr="logovazado.png"/>
          <p:cNvPicPr>
            <a:picLocks noChangeAspect="1"/>
          </p:cNvPicPr>
          <p:nvPr userDrawn="1"/>
        </p:nvPicPr>
        <p:blipFill>
          <a:blip r:embed="rId5" cstate="print"/>
          <a:srcRect/>
          <a:stretch>
            <a:fillRect/>
          </a:stretch>
        </p:blipFill>
        <p:spPr bwMode="auto">
          <a:xfrm>
            <a:off x="7540625" y="5202238"/>
            <a:ext cx="1274763" cy="1290637"/>
          </a:xfrm>
          <a:prstGeom prst="rect">
            <a:avLst/>
          </a:prstGeom>
          <a:noFill/>
          <a:ln w="9525">
            <a:noFill/>
            <a:miter lim="800000"/>
            <a:headEnd/>
            <a:tailEnd/>
          </a:ln>
        </p:spPr>
      </p:pic>
      <p:sp>
        <p:nvSpPr>
          <p:cNvPr id="2" name="Título 1"/>
          <p:cNvSpPr>
            <a:spLocks noGrp="1"/>
          </p:cNvSpPr>
          <p:nvPr>
            <p:ph type="title"/>
          </p:nvPr>
        </p:nvSpPr>
        <p:spPr/>
        <p:txBody>
          <a:bodyPr/>
          <a:lstStyle/>
          <a:p>
            <a:r>
              <a:rPr lang="pt-BR" smtClean="0"/>
              <a:t>Clique para editar o estilo do título mestre</a:t>
            </a:r>
            <a:endParaRPr lang="pt-BR" dirty="0"/>
          </a:p>
        </p:txBody>
      </p:sp>
      <p:sp>
        <p:nvSpPr>
          <p:cNvPr id="5" name="Espaço Reservado para Texto 4"/>
          <p:cNvSpPr>
            <a:spLocks noGrp="1"/>
          </p:cNvSpPr>
          <p:nvPr>
            <p:ph type="body" sz="quarter" idx="10"/>
          </p:nvPr>
        </p:nvSpPr>
        <p:spPr>
          <a:xfrm>
            <a:off x="644525" y="1844675"/>
            <a:ext cx="3571215" cy="313932"/>
          </a:xfrm>
          <a:prstGeom prst="rect">
            <a:avLst/>
          </a:prstGeom>
          <a:noFill/>
          <a:ln w="9525">
            <a:noFill/>
            <a:miter lim="800000"/>
            <a:headEnd/>
            <a:tailEnd/>
          </a:ln>
          <a:effectLst>
            <a:prstShdw prst="shdw17" dist="17961" dir="2700000">
              <a:srgbClr val="005C99"/>
            </a:prstShdw>
          </a:effectLst>
        </p:spPr>
        <p:txBody>
          <a:bodyPr wrap="square">
            <a:spAutoFit/>
          </a:bodyPr>
          <a:lstStyle>
            <a:lvl1pPr marL="266700" indent="-266700" algn="l" rtl="0" fontAlgn="base">
              <a:lnSpc>
                <a:spcPct val="80000"/>
              </a:lnSpc>
              <a:spcBef>
                <a:spcPct val="40000"/>
              </a:spcBef>
              <a:spcAft>
                <a:spcPct val="0"/>
              </a:spcAft>
              <a:buFontTx/>
              <a:buBlip>
                <a:blip r:embed="rId6"/>
              </a:buBlip>
              <a:defRPr lang="pt-BR" sz="1800" kern="1200" baseline="0" smtClean="0">
                <a:solidFill>
                  <a:srgbClr val="4E4E4E"/>
                </a:solidFill>
                <a:latin typeface="Verdana" pitchFamily="34" charset="0"/>
                <a:ea typeface="+mn-ea"/>
                <a:cs typeface="Arial" charset="0"/>
              </a:defRPr>
            </a:lvl1pPr>
            <a:lvl2pPr marL="266700" indent="-266700" algn="l" rtl="0" fontAlgn="base">
              <a:lnSpc>
                <a:spcPct val="80000"/>
              </a:lnSpc>
              <a:spcBef>
                <a:spcPct val="40000"/>
              </a:spcBef>
              <a:spcAft>
                <a:spcPct val="0"/>
              </a:spcAft>
              <a:buFontTx/>
              <a:buBlip>
                <a:blip r:embed="rId6"/>
              </a:buBlip>
              <a:defRPr lang="pt-BR" kern="1200" smtClean="0">
                <a:solidFill>
                  <a:srgbClr val="4E4E4E"/>
                </a:solidFill>
                <a:latin typeface="Verdana" pitchFamily="34" charset="0"/>
                <a:ea typeface="+mn-ea"/>
                <a:cs typeface="Arial" charset="0"/>
              </a:defRPr>
            </a:lvl2pPr>
            <a:lvl3pPr marL="266700" indent="-266700" algn="l" rtl="0" fontAlgn="base">
              <a:lnSpc>
                <a:spcPct val="80000"/>
              </a:lnSpc>
              <a:spcBef>
                <a:spcPct val="40000"/>
              </a:spcBef>
              <a:spcAft>
                <a:spcPct val="0"/>
              </a:spcAft>
              <a:buFontTx/>
              <a:buBlip>
                <a:blip r:embed="rId6"/>
              </a:buBlip>
              <a:defRPr lang="pt-BR" kern="1200" smtClean="0">
                <a:solidFill>
                  <a:srgbClr val="4E4E4E"/>
                </a:solidFill>
                <a:latin typeface="Verdana" pitchFamily="34" charset="0"/>
                <a:ea typeface="+mn-ea"/>
                <a:cs typeface="Arial" charset="0"/>
              </a:defRPr>
            </a:lvl3pPr>
            <a:lvl4pPr marL="266700" indent="-266700" algn="l" rtl="0" fontAlgn="base">
              <a:lnSpc>
                <a:spcPct val="80000"/>
              </a:lnSpc>
              <a:spcBef>
                <a:spcPct val="40000"/>
              </a:spcBef>
              <a:spcAft>
                <a:spcPct val="0"/>
              </a:spcAft>
              <a:buFontTx/>
              <a:buBlip>
                <a:blip r:embed="rId6"/>
              </a:buBlip>
              <a:defRPr lang="pt-BR" kern="1200" smtClean="0">
                <a:solidFill>
                  <a:srgbClr val="4E4E4E"/>
                </a:solidFill>
                <a:latin typeface="Verdana" pitchFamily="34" charset="0"/>
                <a:ea typeface="+mn-ea"/>
                <a:cs typeface="Arial" charset="0"/>
              </a:defRPr>
            </a:lvl4pPr>
            <a:lvl5pPr marL="266700" indent="-266700" algn="l" rtl="0" fontAlgn="base">
              <a:lnSpc>
                <a:spcPct val="80000"/>
              </a:lnSpc>
              <a:spcBef>
                <a:spcPct val="40000"/>
              </a:spcBef>
              <a:spcAft>
                <a:spcPct val="0"/>
              </a:spcAft>
              <a:buFontTx/>
              <a:buBlip>
                <a:blip r:embed="rId6"/>
              </a:buBlip>
              <a:defRPr lang="pt-BR" kern="1200" dirty="0">
                <a:solidFill>
                  <a:srgbClr val="4E4E4E"/>
                </a:solidFill>
                <a:latin typeface="Verdana" pitchFamily="34" charset="0"/>
                <a:ea typeface="+mn-ea"/>
                <a:cs typeface="Arial" charset="0"/>
              </a:defRPr>
            </a:lvl5pPr>
          </a:lstStyle>
          <a:p>
            <a:pPr lvl="0"/>
            <a:r>
              <a:rPr lang="pt-BR" smtClean="0"/>
              <a:t>Clique para editar os estilos do texto mestre</a:t>
            </a:r>
          </a:p>
        </p:txBody>
      </p:sp>
      <p:sp>
        <p:nvSpPr>
          <p:cNvPr id="8" name="Espaço Reservado para Texto 4"/>
          <p:cNvSpPr>
            <a:spLocks noGrp="1"/>
          </p:cNvSpPr>
          <p:nvPr>
            <p:ph type="body" sz="quarter" idx="11"/>
          </p:nvPr>
        </p:nvSpPr>
        <p:spPr>
          <a:xfrm>
            <a:off x="4931519" y="1844675"/>
            <a:ext cx="3594964" cy="313932"/>
          </a:xfrm>
          <a:prstGeom prst="rect">
            <a:avLst/>
          </a:prstGeom>
          <a:noFill/>
          <a:ln w="9525">
            <a:noFill/>
            <a:miter lim="800000"/>
            <a:headEnd/>
            <a:tailEnd/>
          </a:ln>
          <a:effectLst>
            <a:prstShdw prst="shdw17" dist="17961" dir="2700000">
              <a:srgbClr val="005C99"/>
            </a:prstShdw>
          </a:effectLst>
        </p:spPr>
        <p:txBody>
          <a:bodyPr wrap="square">
            <a:spAutoFit/>
          </a:bodyPr>
          <a:lstStyle>
            <a:lvl1pPr marL="266700" indent="-266700" algn="l" rtl="0" fontAlgn="base">
              <a:lnSpc>
                <a:spcPct val="80000"/>
              </a:lnSpc>
              <a:spcBef>
                <a:spcPct val="40000"/>
              </a:spcBef>
              <a:spcAft>
                <a:spcPct val="0"/>
              </a:spcAft>
              <a:buFontTx/>
              <a:buBlip>
                <a:blip r:embed="rId6"/>
              </a:buBlip>
              <a:defRPr lang="pt-BR" sz="1800" kern="1200" smtClean="0">
                <a:solidFill>
                  <a:srgbClr val="4E4E4E"/>
                </a:solidFill>
                <a:latin typeface="Verdana" pitchFamily="34" charset="0"/>
                <a:ea typeface="+mn-ea"/>
                <a:cs typeface="Arial" charset="0"/>
              </a:defRPr>
            </a:lvl1pPr>
            <a:lvl2pPr marL="266700" indent="-266700" algn="l" rtl="0" fontAlgn="base">
              <a:lnSpc>
                <a:spcPct val="80000"/>
              </a:lnSpc>
              <a:spcBef>
                <a:spcPct val="40000"/>
              </a:spcBef>
              <a:spcAft>
                <a:spcPct val="0"/>
              </a:spcAft>
              <a:buFontTx/>
              <a:buBlip>
                <a:blip r:embed="rId6"/>
              </a:buBlip>
              <a:defRPr lang="pt-BR" kern="1200" smtClean="0">
                <a:solidFill>
                  <a:srgbClr val="4E4E4E"/>
                </a:solidFill>
                <a:latin typeface="Verdana" pitchFamily="34" charset="0"/>
                <a:ea typeface="+mn-ea"/>
                <a:cs typeface="Arial" charset="0"/>
              </a:defRPr>
            </a:lvl2pPr>
            <a:lvl3pPr marL="266700" indent="-266700" algn="l" rtl="0" fontAlgn="base">
              <a:lnSpc>
                <a:spcPct val="80000"/>
              </a:lnSpc>
              <a:spcBef>
                <a:spcPct val="40000"/>
              </a:spcBef>
              <a:spcAft>
                <a:spcPct val="0"/>
              </a:spcAft>
              <a:buFontTx/>
              <a:buBlip>
                <a:blip r:embed="rId6"/>
              </a:buBlip>
              <a:defRPr lang="pt-BR" kern="1200" smtClean="0">
                <a:solidFill>
                  <a:srgbClr val="4E4E4E"/>
                </a:solidFill>
                <a:latin typeface="Verdana" pitchFamily="34" charset="0"/>
                <a:ea typeface="+mn-ea"/>
                <a:cs typeface="Arial" charset="0"/>
              </a:defRPr>
            </a:lvl3pPr>
            <a:lvl4pPr marL="266700" indent="-266700" algn="l" rtl="0" fontAlgn="base">
              <a:lnSpc>
                <a:spcPct val="80000"/>
              </a:lnSpc>
              <a:spcBef>
                <a:spcPct val="40000"/>
              </a:spcBef>
              <a:spcAft>
                <a:spcPct val="0"/>
              </a:spcAft>
              <a:buFontTx/>
              <a:buBlip>
                <a:blip r:embed="rId6"/>
              </a:buBlip>
              <a:defRPr lang="pt-BR" kern="1200" smtClean="0">
                <a:solidFill>
                  <a:srgbClr val="4E4E4E"/>
                </a:solidFill>
                <a:latin typeface="Verdana" pitchFamily="34" charset="0"/>
                <a:ea typeface="+mn-ea"/>
                <a:cs typeface="Arial" charset="0"/>
              </a:defRPr>
            </a:lvl4pPr>
            <a:lvl5pPr marL="266700" indent="-266700" algn="l" rtl="0" fontAlgn="base">
              <a:lnSpc>
                <a:spcPct val="80000"/>
              </a:lnSpc>
              <a:spcBef>
                <a:spcPct val="40000"/>
              </a:spcBef>
              <a:spcAft>
                <a:spcPct val="0"/>
              </a:spcAft>
              <a:buFontTx/>
              <a:buBlip>
                <a:blip r:embed="rId6"/>
              </a:buBlip>
              <a:defRPr lang="pt-BR" kern="1200" dirty="0">
                <a:solidFill>
                  <a:srgbClr val="4E4E4E"/>
                </a:solidFill>
                <a:latin typeface="Verdana" pitchFamily="34" charset="0"/>
                <a:ea typeface="+mn-ea"/>
                <a:cs typeface="Arial" charset="0"/>
              </a:defRPr>
            </a:lvl5pPr>
          </a:lstStyle>
          <a:p>
            <a:pPr lvl="0"/>
            <a:r>
              <a:rPr lang="pt-BR" smtClean="0"/>
              <a:t>Clique para editar os estilos do texto mestre</a:t>
            </a:r>
          </a:p>
        </p:txBody>
      </p:sp>
      <p:sp>
        <p:nvSpPr>
          <p:cNvPr id="11" name="Espaço Reservado para Texto 14"/>
          <p:cNvSpPr>
            <a:spLocks noGrp="1"/>
          </p:cNvSpPr>
          <p:nvPr>
            <p:ph type="body" sz="quarter" idx="12"/>
          </p:nvPr>
        </p:nvSpPr>
        <p:spPr>
          <a:xfrm>
            <a:off x="1076325" y="873125"/>
            <a:ext cx="3044488" cy="264688"/>
          </a:xfrm>
          <a:prstGeom prst="rect">
            <a:avLst/>
          </a:prstGeom>
        </p:spPr>
        <p:txBody>
          <a:bodyPr/>
          <a:lstStyle>
            <a:lvl1pPr>
              <a:defRPr lang="pt-BR" sz="1400" kern="1200" baseline="0" dirty="0" smtClean="0">
                <a:solidFill>
                  <a:srgbClr val="4E4E4E"/>
                </a:solidFill>
                <a:latin typeface="Verdana" pitchFamily="34" charset="0"/>
                <a:ea typeface="+mn-ea"/>
                <a:cs typeface="Arial" charset="0"/>
              </a:defRPr>
            </a:lvl1pPr>
            <a:lvl2pPr>
              <a:defRPr lang="pt-BR" sz="1400" kern="1200" dirty="0" smtClean="0">
                <a:solidFill>
                  <a:srgbClr val="4E4E4E"/>
                </a:solidFill>
                <a:latin typeface="Verdana" pitchFamily="34" charset="0"/>
                <a:ea typeface="+mn-ea"/>
                <a:cs typeface="Arial" charset="0"/>
              </a:defRPr>
            </a:lvl2pPr>
            <a:lvl3pPr>
              <a:defRPr lang="pt-BR" sz="1400" kern="1200" dirty="0" smtClean="0">
                <a:solidFill>
                  <a:srgbClr val="4E4E4E"/>
                </a:solidFill>
                <a:latin typeface="Verdana" pitchFamily="34" charset="0"/>
                <a:ea typeface="+mn-ea"/>
                <a:cs typeface="Arial" charset="0"/>
              </a:defRPr>
            </a:lvl3pPr>
            <a:lvl4pPr>
              <a:defRPr lang="pt-BR" sz="1400" kern="1200" dirty="0" smtClean="0">
                <a:solidFill>
                  <a:srgbClr val="4E4E4E"/>
                </a:solidFill>
                <a:latin typeface="Verdana" pitchFamily="34" charset="0"/>
                <a:ea typeface="+mn-ea"/>
                <a:cs typeface="Arial" charset="0"/>
              </a:defRPr>
            </a:lvl4pPr>
            <a:lvl5pPr>
              <a:defRPr lang="pt-BR" sz="1400" kern="1200" dirty="0" smtClean="0">
                <a:solidFill>
                  <a:srgbClr val="4E4E4E"/>
                </a:solidFill>
                <a:latin typeface="Verdana" pitchFamily="34" charset="0"/>
                <a:ea typeface="+mn-ea"/>
                <a:cs typeface="Arial" charset="0"/>
              </a:defRPr>
            </a:lvl5pPr>
          </a:lstStyle>
          <a:p>
            <a:pPr lvl="0"/>
            <a:r>
              <a:rPr lang="pt-BR" smtClean="0"/>
              <a:t>Clique para editar os estilos do texto mestre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em branc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5.jpeg"/><Relationship Id="rId2" Type="http://schemas.openxmlformats.org/officeDocument/2006/relationships/slideLayout" Target="../slideLayouts/slideLayout5.xml"/><Relationship Id="rId16" Type="http://schemas.openxmlformats.org/officeDocument/2006/relationships/theme" Target="../theme/theme2.xml"/><Relationship Id="rId20"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7.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5.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6" Type="http://schemas.openxmlformats.org/officeDocument/2006/relationships/image" Target="../media/image8.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7.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ço Reservado para Título 7"/>
          <p:cNvSpPr>
            <a:spLocks noGrp="1"/>
          </p:cNvSpPr>
          <p:nvPr>
            <p:ph type="title"/>
          </p:nvPr>
        </p:nvSpPr>
        <p:spPr bwMode="auto">
          <a:xfrm>
            <a:off x="374650" y="2622550"/>
            <a:ext cx="3770313" cy="642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Título</a:t>
            </a:r>
          </a:p>
        </p:txBody>
      </p:sp>
      <p:pic>
        <p:nvPicPr>
          <p:cNvPr id="1027" name="Imagem 4" descr="apresentacao capa nada.png"/>
          <p:cNvPicPr>
            <a:picLocks noChangeAspect="1"/>
          </p:cNvPicPr>
          <p:nvPr userDrawn="1"/>
        </p:nvPicPr>
        <p:blipFill>
          <a:blip r:embed="rId5" cstate="print"/>
          <a:srcRect/>
          <a:stretch>
            <a:fillRect/>
          </a:stretch>
        </p:blipFill>
        <p:spPr bwMode="auto">
          <a:xfrm>
            <a:off x="0" y="0"/>
            <a:ext cx="9151938" cy="6858000"/>
          </a:xfrm>
          <a:prstGeom prst="rect">
            <a:avLst/>
          </a:prstGeom>
          <a:noFill/>
          <a:ln w="9525">
            <a:noFill/>
            <a:miter lim="800000"/>
            <a:headEnd/>
            <a:tailEnd/>
          </a:ln>
        </p:spPr>
      </p:pic>
      <p:pic>
        <p:nvPicPr>
          <p:cNvPr id="1028" name="Imagem 4" descr="AssGovernoHorizontal_2011.jpg"/>
          <p:cNvPicPr>
            <a:picLocks noChangeAspect="1"/>
          </p:cNvPicPr>
          <p:nvPr userDrawn="1"/>
        </p:nvPicPr>
        <p:blipFill>
          <a:blip r:embed="rId6" cstate="print"/>
          <a:srcRect/>
          <a:stretch>
            <a:fillRect/>
          </a:stretch>
        </p:blipFill>
        <p:spPr bwMode="auto">
          <a:xfrm>
            <a:off x="496888" y="5581650"/>
            <a:ext cx="3941762" cy="654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987" r:id="rId1"/>
    <p:sldLayoutId id="2147487993" r:id="rId2"/>
    <p:sldLayoutId id="2147487988" r:id="rId3"/>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lang="pt-BR" sz="3600" b="1" kern="1200" dirty="0">
          <a:solidFill>
            <a:srgbClr val="F8F8F8"/>
          </a:solidFill>
          <a:latin typeface="Verdana" pitchFamily="34" charset="0"/>
          <a:ea typeface="+mn-ea"/>
          <a:cs typeface="Arial" charset="0"/>
        </a:defRPr>
      </a:lvl1pPr>
      <a:lvl2pPr algn="l" rtl="0" eaLnBrk="0" fontAlgn="base" hangingPunct="0">
        <a:spcBef>
          <a:spcPct val="0"/>
        </a:spcBef>
        <a:spcAft>
          <a:spcPct val="0"/>
        </a:spcAft>
        <a:defRPr sz="3600" b="1">
          <a:solidFill>
            <a:srgbClr val="F8F8F8"/>
          </a:solidFill>
          <a:latin typeface="Verdana" pitchFamily="34" charset="0"/>
          <a:cs typeface="Arial" charset="0"/>
        </a:defRPr>
      </a:lvl2pPr>
      <a:lvl3pPr algn="l" rtl="0" eaLnBrk="0" fontAlgn="base" hangingPunct="0">
        <a:spcBef>
          <a:spcPct val="0"/>
        </a:spcBef>
        <a:spcAft>
          <a:spcPct val="0"/>
        </a:spcAft>
        <a:defRPr sz="3600" b="1">
          <a:solidFill>
            <a:srgbClr val="F8F8F8"/>
          </a:solidFill>
          <a:latin typeface="Verdana" pitchFamily="34" charset="0"/>
          <a:cs typeface="Arial" charset="0"/>
        </a:defRPr>
      </a:lvl3pPr>
      <a:lvl4pPr algn="l" rtl="0" eaLnBrk="0" fontAlgn="base" hangingPunct="0">
        <a:spcBef>
          <a:spcPct val="0"/>
        </a:spcBef>
        <a:spcAft>
          <a:spcPct val="0"/>
        </a:spcAft>
        <a:defRPr sz="3600" b="1">
          <a:solidFill>
            <a:srgbClr val="F8F8F8"/>
          </a:solidFill>
          <a:latin typeface="Verdana" pitchFamily="34" charset="0"/>
          <a:cs typeface="Arial" charset="0"/>
        </a:defRPr>
      </a:lvl4pPr>
      <a:lvl5pPr algn="l" rtl="0" eaLnBrk="0" fontAlgn="base" hangingPunct="0">
        <a:spcBef>
          <a:spcPct val="0"/>
        </a:spcBef>
        <a:spcAft>
          <a:spcPct val="0"/>
        </a:spcAft>
        <a:defRPr sz="3600" b="1">
          <a:solidFill>
            <a:srgbClr val="F8F8F8"/>
          </a:solidFill>
          <a:latin typeface="Verdana" pitchFamily="34" charset="0"/>
          <a:cs typeface="Arial" charset="0"/>
        </a:defRPr>
      </a:lvl5pPr>
      <a:lvl6pPr marL="457200" algn="l" rtl="0" fontAlgn="base">
        <a:spcBef>
          <a:spcPct val="0"/>
        </a:spcBef>
        <a:spcAft>
          <a:spcPct val="0"/>
        </a:spcAft>
        <a:defRPr sz="3600" b="1">
          <a:solidFill>
            <a:srgbClr val="F8F8F8"/>
          </a:solidFill>
          <a:latin typeface="Verdana" pitchFamily="34" charset="0"/>
          <a:cs typeface="Arial" charset="0"/>
        </a:defRPr>
      </a:lvl6pPr>
      <a:lvl7pPr marL="914400" algn="l" rtl="0" fontAlgn="base">
        <a:spcBef>
          <a:spcPct val="0"/>
        </a:spcBef>
        <a:spcAft>
          <a:spcPct val="0"/>
        </a:spcAft>
        <a:defRPr sz="3600" b="1">
          <a:solidFill>
            <a:srgbClr val="F8F8F8"/>
          </a:solidFill>
          <a:latin typeface="Verdana" pitchFamily="34" charset="0"/>
          <a:cs typeface="Arial" charset="0"/>
        </a:defRPr>
      </a:lvl7pPr>
      <a:lvl8pPr marL="1371600" algn="l" rtl="0" fontAlgn="base">
        <a:spcBef>
          <a:spcPct val="0"/>
        </a:spcBef>
        <a:spcAft>
          <a:spcPct val="0"/>
        </a:spcAft>
        <a:defRPr sz="3600" b="1">
          <a:solidFill>
            <a:srgbClr val="F8F8F8"/>
          </a:solidFill>
          <a:latin typeface="Verdana" pitchFamily="34" charset="0"/>
          <a:cs typeface="Arial" charset="0"/>
        </a:defRPr>
      </a:lvl8pPr>
      <a:lvl9pPr marL="1828800" algn="l" rtl="0" fontAlgn="base">
        <a:spcBef>
          <a:spcPct val="0"/>
        </a:spcBef>
        <a:spcAft>
          <a:spcPct val="0"/>
        </a:spcAft>
        <a:defRPr sz="3600" b="1">
          <a:solidFill>
            <a:srgbClr val="F8F8F8"/>
          </a:solidFill>
          <a:latin typeface="Verdana"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lang="pt-BR" sz="1400" kern="1200" dirty="0">
          <a:solidFill>
            <a:srgbClr val="4E4E4E"/>
          </a:solidFill>
          <a:latin typeface="Verdana" pitchFamily="34" charset="0"/>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Imagem 9" descr="fundo escuro.jpg"/>
          <p:cNvPicPr>
            <a:picLocks noChangeAspect="1"/>
          </p:cNvPicPr>
          <p:nvPr userDrawn="1"/>
        </p:nvPicPr>
        <p:blipFill>
          <a:blip r:embed="rId17" cstate="print"/>
          <a:srcRect/>
          <a:stretch>
            <a:fillRect/>
          </a:stretch>
        </p:blipFill>
        <p:spPr bwMode="auto">
          <a:xfrm>
            <a:off x="0" y="0"/>
            <a:ext cx="9144000" cy="6858000"/>
          </a:xfrm>
          <a:prstGeom prst="rect">
            <a:avLst/>
          </a:prstGeom>
          <a:noFill/>
          <a:ln w="9525">
            <a:noFill/>
            <a:miter lim="800000"/>
            <a:headEnd/>
            <a:tailEnd/>
          </a:ln>
        </p:spPr>
      </p:pic>
      <p:pic>
        <p:nvPicPr>
          <p:cNvPr id="2051" name="Imagem 10" descr="bolha.png"/>
          <p:cNvPicPr>
            <a:picLocks noChangeAspect="1"/>
          </p:cNvPicPr>
          <p:nvPr userDrawn="1"/>
        </p:nvPicPr>
        <p:blipFill>
          <a:blip r:embed="rId18" cstate="print"/>
          <a:srcRect l="65234" t="22604" r="17656" b="52118"/>
          <a:stretch>
            <a:fillRect/>
          </a:stretch>
        </p:blipFill>
        <p:spPr bwMode="auto">
          <a:xfrm>
            <a:off x="552450" y="552450"/>
            <a:ext cx="331788" cy="366713"/>
          </a:xfrm>
          <a:prstGeom prst="rect">
            <a:avLst/>
          </a:prstGeom>
          <a:noFill/>
          <a:ln w="9525">
            <a:noFill/>
            <a:miter lim="800000"/>
            <a:headEnd/>
            <a:tailEnd/>
          </a:ln>
        </p:spPr>
      </p:pic>
      <p:sp>
        <p:nvSpPr>
          <p:cNvPr id="19" name="Espaço Reservado para Título 17"/>
          <p:cNvSpPr>
            <a:spLocks noGrp="1"/>
          </p:cNvSpPr>
          <p:nvPr>
            <p:ph type="title"/>
          </p:nvPr>
        </p:nvSpPr>
        <p:spPr>
          <a:xfrm>
            <a:off x="911225" y="539750"/>
            <a:ext cx="4900613" cy="3698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pt-BR" dirty="0" smtClean="0"/>
              <a:t>CLIQUE PARA ADICIONAR O TÍTULO</a:t>
            </a:r>
            <a:endParaRPr lang="pt-BR" dirty="0"/>
          </a:p>
        </p:txBody>
      </p:sp>
      <p:pic>
        <p:nvPicPr>
          <p:cNvPr id="2053" name="Imagem 5" descr="fundo_vazado_sem-marca.gif"/>
          <p:cNvPicPr>
            <a:picLocks noChangeAspect="1"/>
          </p:cNvPicPr>
          <p:nvPr userDrawn="1"/>
        </p:nvPicPr>
        <p:blipFill>
          <a:blip r:embed="rId19" cstate="print"/>
          <a:srcRect/>
          <a:stretch>
            <a:fillRect/>
          </a:stretch>
        </p:blipFill>
        <p:spPr bwMode="auto">
          <a:xfrm>
            <a:off x="0" y="0"/>
            <a:ext cx="9236075" cy="6858000"/>
          </a:xfrm>
          <a:prstGeom prst="rect">
            <a:avLst/>
          </a:prstGeom>
          <a:noFill/>
          <a:ln w="9525">
            <a:noFill/>
            <a:miter lim="800000"/>
            <a:headEnd/>
            <a:tailEnd/>
          </a:ln>
        </p:spPr>
      </p:pic>
      <p:pic>
        <p:nvPicPr>
          <p:cNvPr id="2054" name="Imagem 7" descr="logovazado.png"/>
          <p:cNvPicPr>
            <a:picLocks noChangeAspect="1"/>
          </p:cNvPicPr>
          <p:nvPr userDrawn="1"/>
        </p:nvPicPr>
        <p:blipFill>
          <a:blip r:embed="rId20" cstate="print"/>
          <a:srcRect/>
          <a:stretch>
            <a:fillRect/>
          </a:stretch>
        </p:blipFill>
        <p:spPr bwMode="auto">
          <a:xfrm>
            <a:off x="7540625" y="5202238"/>
            <a:ext cx="1274763" cy="1290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994" r:id="rId1"/>
    <p:sldLayoutId id="2147487995" r:id="rId2"/>
    <p:sldLayoutId id="2147487996" r:id="rId3"/>
    <p:sldLayoutId id="2147487997" r:id="rId4"/>
    <p:sldLayoutId id="2147487989" r:id="rId5"/>
    <p:sldLayoutId id="2147487990" r:id="rId6"/>
    <p:sldLayoutId id="2147487991" r:id="rId7"/>
    <p:sldLayoutId id="2147487992" r:id="rId8"/>
    <p:sldLayoutId id="2147488000" r:id="rId9"/>
    <p:sldLayoutId id="2147488001" r:id="rId10"/>
    <p:sldLayoutId id="2147488002" r:id="rId11"/>
    <p:sldLayoutId id="2147488003" r:id="rId12"/>
    <p:sldLayoutId id="2147488032" r:id="rId13"/>
    <p:sldLayoutId id="2147488030" r:id="rId14"/>
    <p:sldLayoutId id="2147488031" r:id="rId15"/>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lang="pt-BR" sz="4400" b="1" kern="1200" dirty="0">
          <a:solidFill>
            <a:srgbClr val="0099DA"/>
          </a:solidFill>
          <a:latin typeface="Verdana" pitchFamily="34" charset="0"/>
          <a:ea typeface="+mn-ea"/>
          <a:cs typeface="Arial" charset="0"/>
        </a:defRPr>
      </a:lvl1pPr>
      <a:lvl2pPr algn="l" rtl="0" eaLnBrk="0" fontAlgn="base" hangingPunct="0">
        <a:spcBef>
          <a:spcPct val="0"/>
        </a:spcBef>
        <a:spcAft>
          <a:spcPct val="0"/>
        </a:spcAft>
        <a:defRPr sz="4400" b="1">
          <a:solidFill>
            <a:srgbClr val="0099DA"/>
          </a:solidFill>
          <a:latin typeface="Verdana" pitchFamily="34" charset="0"/>
          <a:cs typeface="Arial" charset="0"/>
        </a:defRPr>
      </a:lvl2pPr>
      <a:lvl3pPr algn="l" rtl="0" eaLnBrk="0" fontAlgn="base" hangingPunct="0">
        <a:spcBef>
          <a:spcPct val="0"/>
        </a:spcBef>
        <a:spcAft>
          <a:spcPct val="0"/>
        </a:spcAft>
        <a:defRPr sz="4400" b="1">
          <a:solidFill>
            <a:srgbClr val="0099DA"/>
          </a:solidFill>
          <a:latin typeface="Verdana" pitchFamily="34" charset="0"/>
          <a:cs typeface="Arial" charset="0"/>
        </a:defRPr>
      </a:lvl3pPr>
      <a:lvl4pPr algn="l" rtl="0" eaLnBrk="0" fontAlgn="base" hangingPunct="0">
        <a:spcBef>
          <a:spcPct val="0"/>
        </a:spcBef>
        <a:spcAft>
          <a:spcPct val="0"/>
        </a:spcAft>
        <a:defRPr sz="4400" b="1">
          <a:solidFill>
            <a:srgbClr val="0099DA"/>
          </a:solidFill>
          <a:latin typeface="Verdana" pitchFamily="34" charset="0"/>
          <a:cs typeface="Arial" charset="0"/>
        </a:defRPr>
      </a:lvl4pPr>
      <a:lvl5pPr algn="l" rtl="0" eaLnBrk="0" fontAlgn="base" hangingPunct="0">
        <a:spcBef>
          <a:spcPct val="0"/>
        </a:spcBef>
        <a:spcAft>
          <a:spcPct val="0"/>
        </a:spcAft>
        <a:defRPr sz="4400" b="1">
          <a:solidFill>
            <a:srgbClr val="0099DA"/>
          </a:solidFill>
          <a:latin typeface="Verdana" pitchFamily="34" charset="0"/>
          <a:cs typeface="Arial" charset="0"/>
        </a:defRPr>
      </a:lvl5pPr>
      <a:lvl6pPr marL="457200" algn="l" rtl="0" fontAlgn="base">
        <a:spcBef>
          <a:spcPct val="0"/>
        </a:spcBef>
        <a:spcAft>
          <a:spcPct val="0"/>
        </a:spcAft>
        <a:defRPr b="1">
          <a:solidFill>
            <a:srgbClr val="0099DA"/>
          </a:solidFill>
          <a:latin typeface="Verdana" pitchFamily="34" charset="0"/>
          <a:cs typeface="Arial" charset="0"/>
        </a:defRPr>
      </a:lvl6pPr>
      <a:lvl7pPr marL="914400" algn="l" rtl="0" fontAlgn="base">
        <a:spcBef>
          <a:spcPct val="0"/>
        </a:spcBef>
        <a:spcAft>
          <a:spcPct val="0"/>
        </a:spcAft>
        <a:defRPr b="1">
          <a:solidFill>
            <a:srgbClr val="0099DA"/>
          </a:solidFill>
          <a:latin typeface="Verdana" pitchFamily="34" charset="0"/>
          <a:cs typeface="Arial" charset="0"/>
        </a:defRPr>
      </a:lvl7pPr>
      <a:lvl8pPr marL="1371600" algn="l" rtl="0" fontAlgn="base">
        <a:spcBef>
          <a:spcPct val="0"/>
        </a:spcBef>
        <a:spcAft>
          <a:spcPct val="0"/>
        </a:spcAft>
        <a:defRPr b="1">
          <a:solidFill>
            <a:srgbClr val="0099DA"/>
          </a:solidFill>
          <a:latin typeface="Verdana" pitchFamily="34" charset="0"/>
          <a:cs typeface="Arial" charset="0"/>
        </a:defRPr>
      </a:lvl8pPr>
      <a:lvl9pPr marL="1828800" algn="l" rtl="0" fontAlgn="base">
        <a:spcBef>
          <a:spcPct val="0"/>
        </a:spcBef>
        <a:spcAft>
          <a:spcPct val="0"/>
        </a:spcAft>
        <a:defRPr b="1">
          <a:solidFill>
            <a:srgbClr val="0099DA"/>
          </a:solidFill>
          <a:latin typeface="Verdana" pitchFamily="34" charset="0"/>
          <a:cs typeface="Arial" charset="0"/>
        </a:defRPr>
      </a:lvl9pPr>
    </p:titleStyle>
    <p:bodyStyle>
      <a:lvl1pPr marL="342900" indent="-342900" algn="l" rtl="0" eaLnBrk="0" fontAlgn="base" hangingPunct="0">
        <a:lnSpc>
          <a:spcPct val="80000"/>
        </a:lnSpc>
        <a:spcBef>
          <a:spcPct val="40000"/>
        </a:spcBef>
        <a:spcAft>
          <a:spcPct val="0"/>
        </a:spcAft>
        <a:buFont typeface="Arial" charset="0"/>
        <a:buChar char="•"/>
        <a:defRPr lang="pt-BR" sz="1400" kern="1200" dirty="0">
          <a:solidFill>
            <a:srgbClr val="4E4E4E"/>
          </a:solidFill>
          <a:latin typeface="Verdana" pitchFamily="34" charset="0"/>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Imagem 7" descr="S_ze.jpg"/>
          <p:cNvPicPr>
            <a:picLocks noChangeAspect="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3075" name="Imagem 3" descr="fundo_vazado_sem-marca.gif"/>
          <p:cNvPicPr>
            <a:picLocks noChangeAspect="1"/>
          </p:cNvPicPr>
          <p:nvPr userDrawn="1"/>
        </p:nvPicPr>
        <p:blipFill>
          <a:blip r:embed="rId5" cstate="print"/>
          <a:srcRect/>
          <a:stretch>
            <a:fillRect/>
          </a:stretch>
        </p:blipFill>
        <p:spPr bwMode="auto">
          <a:xfrm>
            <a:off x="0" y="0"/>
            <a:ext cx="92360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998" r:id="rId1"/>
    <p:sldLayoutId id="2147487999" r:id="rId2"/>
  </p:sldLayoutIdLst>
  <p:transition>
    <p:fade/>
  </p:transition>
  <p:timing>
    <p:tnLst>
      <p:par>
        <p:cTn id="1" dur="indefinite" restart="never" nodeType="tmRoot"/>
      </p:par>
    </p:tnLst>
  </p:timing>
  <p:hf hdr="0" ftr="0" dt="0"/>
  <p:txStyles>
    <p:titleStyle>
      <a:lvl1pPr algn="r" rtl="0" eaLnBrk="0" fontAlgn="base" hangingPunct="0">
        <a:spcBef>
          <a:spcPct val="0"/>
        </a:spcBef>
        <a:spcAft>
          <a:spcPct val="0"/>
        </a:spcAft>
        <a:defRPr lang="pt-BR" sz="4400" b="1" kern="1200" dirty="0">
          <a:solidFill>
            <a:srgbClr val="4E4E4E"/>
          </a:solidFill>
          <a:latin typeface="Verdana" pitchFamily="34" charset="0"/>
          <a:ea typeface="+mn-ea"/>
          <a:cs typeface="Arial" charset="0"/>
        </a:defRPr>
      </a:lvl1pPr>
      <a:lvl2pPr algn="r" rtl="0" eaLnBrk="0" fontAlgn="base" hangingPunct="0">
        <a:spcBef>
          <a:spcPct val="0"/>
        </a:spcBef>
        <a:spcAft>
          <a:spcPct val="0"/>
        </a:spcAft>
        <a:defRPr sz="4400" b="1">
          <a:solidFill>
            <a:srgbClr val="4E4E4E"/>
          </a:solidFill>
          <a:latin typeface="Verdana" pitchFamily="34" charset="0"/>
          <a:cs typeface="Arial" charset="0"/>
        </a:defRPr>
      </a:lvl2pPr>
      <a:lvl3pPr algn="r" rtl="0" eaLnBrk="0" fontAlgn="base" hangingPunct="0">
        <a:spcBef>
          <a:spcPct val="0"/>
        </a:spcBef>
        <a:spcAft>
          <a:spcPct val="0"/>
        </a:spcAft>
        <a:defRPr sz="4400" b="1">
          <a:solidFill>
            <a:srgbClr val="4E4E4E"/>
          </a:solidFill>
          <a:latin typeface="Verdana" pitchFamily="34" charset="0"/>
          <a:cs typeface="Arial" charset="0"/>
        </a:defRPr>
      </a:lvl3pPr>
      <a:lvl4pPr algn="r" rtl="0" eaLnBrk="0" fontAlgn="base" hangingPunct="0">
        <a:spcBef>
          <a:spcPct val="0"/>
        </a:spcBef>
        <a:spcAft>
          <a:spcPct val="0"/>
        </a:spcAft>
        <a:defRPr sz="4400" b="1">
          <a:solidFill>
            <a:srgbClr val="4E4E4E"/>
          </a:solidFill>
          <a:latin typeface="Verdana" pitchFamily="34" charset="0"/>
          <a:cs typeface="Arial" charset="0"/>
        </a:defRPr>
      </a:lvl4pPr>
      <a:lvl5pPr algn="r" rtl="0" eaLnBrk="0" fontAlgn="base" hangingPunct="0">
        <a:spcBef>
          <a:spcPct val="0"/>
        </a:spcBef>
        <a:spcAft>
          <a:spcPct val="0"/>
        </a:spcAft>
        <a:defRPr sz="4400" b="1">
          <a:solidFill>
            <a:srgbClr val="4E4E4E"/>
          </a:solidFill>
          <a:latin typeface="Verdana" pitchFamily="34" charset="0"/>
          <a:cs typeface="Arial" charset="0"/>
        </a:defRPr>
      </a:lvl5pPr>
      <a:lvl6pPr marL="457200" algn="r" rtl="0" fontAlgn="base">
        <a:spcBef>
          <a:spcPct val="0"/>
        </a:spcBef>
        <a:spcAft>
          <a:spcPct val="0"/>
        </a:spcAft>
        <a:defRPr sz="4400" b="1">
          <a:solidFill>
            <a:srgbClr val="4E4E4E"/>
          </a:solidFill>
          <a:latin typeface="Verdana" pitchFamily="34" charset="0"/>
          <a:cs typeface="Arial" charset="0"/>
        </a:defRPr>
      </a:lvl6pPr>
      <a:lvl7pPr marL="914400" algn="r" rtl="0" fontAlgn="base">
        <a:spcBef>
          <a:spcPct val="0"/>
        </a:spcBef>
        <a:spcAft>
          <a:spcPct val="0"/>
        </a:spcAft>
        <a:defRPr sz="4400" b="1">
          <a:solidFill>
            <a:srgbClr val="4E4E4E"/>
          </a:solidFill>
          <a:latin typeface="Verdana" pitchFamily="34" charset="0"/>
          <a:cs typeface="Arial" charset="0"/>
        </a:defRPr>
      </a:lvl7pPr>
      <a:lvl8pPr marL="1371600" algn="r" rtl="0" fontAlgn="base">
        <a:spcBef>
          <a:spcPct val="0"/>
        </a:spcBef>
        <a:spcAft>
          <a:spcPct val="0"/>
        </a:spcAft>
        <a:defRPr sz="4400" b="1">
          <a:solidFill>
            <a:srgbClr val="4E4E4E"/>
          </a:solidFill>
          <a:latin typeface="Verdana" pitchFamily="34" charset="0"/>
          <a:cs typeface="Arial" charset="0"/>
        </a:defRPr>
      </a:lvl8pPr>
      <a:lvl9pPr marL="1828800" algn="r" rtl="0" fontAlgn="base">
        <a:spcBef>
          <a:spcPct val="0"/>
        </a:spcBef>
        <a:spcAft>
          <a:spcPct val="0"/>
        </a:spcAft>
        <a:defRPr sz="4400" b="1">
          <a:solidFill>
            <a:srgbClr val="4E4E4E"/>
          </a:solidFill>
          <a:latin typeface="Verdana"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8/24/2015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‹nº›</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pic>
        <p:nvPicPr>
          <p:cNvPr id="15" name="Imagem 9" descr="fundo escuro.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6" name="Imagem 10" descr="bolha.png"/>
          <p:cNvPicPr>
            <a:picLocks noChangeAspect="1"/>
          </p:cNvPicPr>
          <p:nvPr userDrawn="1"/>
        </p:nvPicPr>
        <p:blipFill>
          <a:blip r:embed="rId14" cstate="print"/>
          <a:srcRect l="65234" t="22604" r="17656" b="52118"/>
          <a:stretch>
            <a:fillRect/>
          </a:stretch>
        </p:blipFill>
        <p:spPr bwMode="auto">
          <a:xfrm>
            <a:off x="552450" y="552450"/>
            <a:ext cx="331788" cy="366713"/>
          </a:xfrm>
          <a:prstGeom prst="rect">
            <a:avLst/>
          </a:prstGeom>
          <a:noFill/>
          <a:ln w="9525">
            <a:noFill/>
            <a:miter lim="800000"/>
            <a:headEnd/>
            <a:tailEnd/>
          </a:ln>
        </p:spPr>
      </p:pic>
      <p:pic>
        <p:nvPicPr>
          <p:cNvPr id="22" name="Imagem 5" descr="fundo_vazado_sem-marca.gif"/>
          <p:cNvPicPr>
            <a:picLocks noChangeAspect="1"/>
          </p:cNvPicPr>
          <p:nvPr userDrawn="1"/>
        </p:nvPicPr>
        <p:blipFill>
          <a:blip r:embed="rId15" cstate="print"/>
          <a:srcRect/>
          <a:stretch>
            <a:fillRect/>
          </a:stretch>
        </p:blipFill>
        <p:spPr bwMode="auto">
          <a:xfrm>
            <a:off x="0" y="0"/>
            <a:ext cx="9236075" cy="6858000"/>
          </a:xfrm>
          <a:prstGeom prst="rect">
            <a:avLst/>
          </a:prstGeom>
          <a:noFill/>
          <a:ln w="9525">
            <a:noFill/>
            <a:miter lim="800000"/>
            <a:headEnd/>
            <a:tailEnd/>
          </a:ln>
        </p:spPr>
      </p:pic>
      <p:pic>
        <p:nvPicPr>
          <p:cNvPr id="23" name="Imagem 7" descr="logovazado.png"/>
          <p:cNvPicPr>
            <a:picLocks noChangeAspect="1"/>
          </p:cNvPicPr>
          <p:nvPr userDrawn="1"/>
        </p:nvPicPr>
        <p:blipFill>
          <a:blip r:embed="rId16" cstate="print"/>
          <a:srcRect/>
          <a:stretch>
            <a:fillRect/>
          </a:stretch>
        </p:blipFill>
        <p:spPr bwMode="auto">
          <a:xfrm>
            <a:off x="7540625" y="5202238"/>
            <a:ext cx="1274763" cy="1290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034" r:id="rId1"/>
    <p:sldLayoutId id="2147488035" r:id="rId2"/>
    <p:sldLayoutId id="2147488036" r:id="rId3"/>
    <p:sldLayoutId id="2147488037" r:id="rId4"/>
    <p:sldLayoutId id="2147488038" r:id="rId5"/>
    <p:sldLayoutId id="2147488039" r:id="rId6"/>
    <p:sldLayoutId id="2147488040" r:id="rId7"/>
    <p:sldLayoutId id="2147488041" r:id="rId8"/>
    <p:sldLayoutId id="2147488042" r:id="rId9"/>
    <p:sldLayoutId id="2147488043" r:id="rId10"/>
    <p:sldLayoutId id="2147488044" r:id="rId11"/>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7.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7.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2.bin"/><Relationship Id="rId4" Type="http://schemas.openxmlformats.org/officeDocument/2006/relationships/image" Target="../media/image30.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hyperlink" Target="mailto:airton.gomes@gmail.com" TargetMode="Externa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4"/>
          <p:cNvSpPr>
            <a:spLocks noGrp="1"/>
          </p:cNvSpPr>
          <p:nvPr>
            <p:ph type="ctrTitle"/>
          </p:nvPr>
        </p:nvSpPr>
        <p:spPr>
          <a:xfrm>
            <a:off x="506844" y="2289658"/>
            <a:ext cx="8531225" cy="2414444"/>
          </a:xfrm>
        </p:spPr>
        <p:txBody>
          <a:bodyPr>
            <a:normAutofit fontScale="90000"/>
          </a:bodyPr>
          <a:lstStyle/>
          <a:p>
            <a:r>
              <a:rPr lang="pt-BR" dirty="0" smtClean="0">
                <a:solidFill>
                  <a:schemeClr val="tx1"/>
                </a:solidFill>
              </a:rPr>
              <a:t/>
            </a:r>
            <a:br>
              <a:rPr lang="pt-BR" dirty="0" smtClean="0">
                <a:solidFill>
                  <a:schemeClr val="tx1"/>
                </a:solidFill>
              </a:rPr>
            </a:br>
            <a:r>
              <a:rPr lang="pt-BR" dirty="0" smtClean="0">
                <a:solidFill>
                  <a:schemeClr val="tx1"/>
                </a:solidFill>
              </a:rPr>
              <a:t/>
            </a:r>
            <a:br>
              <a:rPr lang="pt-BR" dirty="0" smtClean="0">
                <a:solidFill>
                  <a:schemeClr val="tx1"/>
                </a:solidFill>
              </a:rPr>
            </a:br>
            <a:r>
              <a:rPr lang="pt-BR" dirty="0">
                <a:solidFill>
                  <a:schemeClr val="tx1"/>
                </a:solidFill>
              </a:rPr>
              <a:t/>
            </a:r>
            <a:br>
              <a:rPr lang="pt-BR" dirty="0">
                <a:solidFill>
                  <a:schemeClr val="tx1"/>
                </a:solidFill>
              </a:rPr>
            </a:br>
            <a:r>
              <a:rPr lang="pt-BR" dirty="0" smtClean="0">
                <a:solidFill>
                  <a:schemeClr val="tx1"/>
                </a:solidFill>
              </a:rPr>
              <a:t>Ferramentas de Análise de Perdas</a:t>
            </a:r>
            <a:br>
              <a:rPr lang="pt-BR" dirty="0" smtClean="0">
                <a:solidFill>
                  <a:schemeClr val="tx1"/>
                </a:solidFill>
              </a:rPr>
            </a:br>
            <a:r>
              <a:rPr lang="pt-BR" dirty="0" smtClean="0">
                <a:solidFill>
                  <a:srgbClr val="FF0000"/>
                </a:solidFill>
              </a:rPr>
              <a:t>BALANÇO HÍDRICO E INDICADORES DE DESEMPENHO IWA</a:t>
            </a:r>
            <a:r>
              <a:rPr lang="pt-BR" dirty="0" smtClean="0">
                <a:solidFill>
                  <a:schemeClr val="tx1"/>
                </a:solidFill>
              </a:rPr>
              <a:t/>
            </a:r>
            <a:br>
              <a:rPr lang="pt-BR" dirty="0" smtClean="0">
                <a:solidFill>
                  <a:schemeClr val="tx1"/>
                </a:solidFill>
              </a:rPr>
            </a:br>
            <a:r>
              <a:rPr lang="pt-BR" sz="1800" dirty="0" smtClean="0">
                <a:solidFill>
                  <a:schemeClr val="tx1"/>
                </a:solidFill>
              </a:rPr>
              <a:t>Airton Gomes - Consultor</a:t>
            </a:r>
            <a:r>
              <a:rPr lang="pt-BR" sz="2400" dirty="0" smtClean="0">
                <a:solidFill>
                  <a:schemeClr val="tx1"/>
                </a:solidFill>
              </a:rPr>
              <a:t/>
            </a:r>
            <a:br>
              <a:rPr lang="pt-BR" sz="2400" dirty="0" smtClean="0">
                <a:solidFill>
                  <a:schemeClr val="tx1"/>
                </a:solidFill>
              </a:rPr>
            </a:br>
            <a:endParaRPr lang="en-US" dirty="0" smtClean="0">
              <a:solidFill>
                <a:schemeClr val="tx1"/>
              </a:solidFill>
            </a:endParaRPr>
          </a:p>
        </p:txBody>
      </p:sp>
      <p:sp>
        <p:nvSpPr>
          <p:cNvPr id="5" name="CaixaDeTexto 4"/>
          <p:cNvSpPr txBox="1"/>
          <p:nvPr/>
        </p:nvSpPr>
        <p:spPr>
          <a:xfrm>
            <a:off x="3087670" y="5735494"/>
            <a:ext cx="3369574" cy="369332"/>
          </a:xfrm>
          <a:prstGeom prst="rect">
            <a:avLst/>
          </a:prstGeom>
          <a:noFill/>
        </p:spPr>
        <p:txBody>
          <a:bodyPr wrap="square" rtlCol="0">
            <a:spAutoFit/>
          </a:bodyPr>
          <a:lstStyle/>
          <a:p>
            <a:r>
              <a:rPr lang="en-US" dirty="0" smtClean="0"/>
              <a:t>Brasília, </a:t>
            </a:r>
            <a:r>
              <a:rPr lang="en-US" dirty="0" err="1" smtClean="0"/>
              <a:t>setembro</a:t>
            </a:r>
            <a:r>
              <a:rPr lang="en-US" dirty="0" smtClean="0"/>
              <a:t> de </a:t>
            </a:r>
            <a:r>
              <a:rPr lang="en-US" dirty="0" smtClean="0"/>
              <a:t>2015</a:t>
            </a:r>
            <a:endParaRPr lang="en-US" dirty="0" smtClean="0"/>
          </a:p>
        </p:txBody>
      </p:sp>
    </p:spTree>
    <p:extLst>
      <p:ext uri="{BB962C8B-B14F-4D97-AF65-F5344CB8AC3E}">
        <p14:creationId xmlns:p14="http://schemas.microsoft.com/office/powerpoint/2010/main" val="57871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10</a:t>
            </a:fld>
            <a:endParaRPr lang="pt-BR"/>
          </a:p>
        </p:txBody>
      </p:sp>
      <p:graphicFrame>
        <p:nvGraphicFramePr>
          <p:cNvPr id="1569794" name="Object 2"/>
          <p:cNvGraphicFramePr>
            <a:graphicFrameLocks noGrp="1" noChangeAspect="1"/>
          </p:cNvGraphicFramePr>
          <p:nvPr>
            <p:ph idx="4294967295"/>
          </p:nvPr>
        </p:nvGraphicFramePr>
        <p:xfrm>
          <a:off x="0" y="0"/>
          <a:ext cx="6804025" cy="6858000"/>
        </p:xfrm>
        <a:graphic>
          <a:graphicData uri="http://schemas.openxmlformats.org/presentationml/2006/ole">
            <mc:AlternateContent xmlns:mc="http://schemas.openxmlformats.org/markup-compatibility/2006">
              <mc:Choice xmlns:v="urn:schemas-microsoft-com:vml" Requires="v">
                <p:oleObj spid="_x0000_s7197" name="Photo Editor-Foto" r:id="rId4" imgW="8326012" imgH="6257143" progId="">
                  <p:embed/>
                </p:oleObj>
              </mc:Choice>
              <mc:Fallback>
                <p:oleObj name="Photo Editor-Foto" r:id="rId4" imgW="8326012" imgH="62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8040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9795" name="Rectangle 3"/>
          <p:cNvSpPr>
            <a:spLocks noChangeArrowheads="1"/>
          </p:cNvSpPr>
          <p:nvPr/>
        </p:nvSpPr>
        <p:spPr bwMode="auto">
          <a:xfrm>
            <a:off x="1073150" y="0"/>
            <a:ext cx="6805613" cy="6858000"/>
          </a:xfrm>
          <a:prstGeom prst="rect">
            <a:avLst/>
          </a:prstGeom>
          <a:solidFill>
            <a:srgbClr val="000066">
              <a:alpha val="58823"/>
            </a:srgbClr>
          </a:solidFill>
          <a:ln w="9525">
            <a:noFill/>
            <a:miter lim="800000"/>
            <a:headEnd/>
            <a:tailEnd/>
          </a:ln>
        </p:spPr>
        <p:txBody>
          <a:bodyPr wrap="none" anchor="ctr"/>
          <a:lstStyle/>
          <a:p>
            <a:endParaRPr lang="pt-BR" sz="1800">
              <a:latin typeface="Arial" pitchFamily="34" charset="0"/>
              <a:cs typeface="Arial" pitchFamily="34" charset="0"/>
            </a:endParaRPr>
          </a:p>
        </p:txBody>
      </p:sp>
      <p:sp>
        <p:nvSpPr>
          <p:cNvPr id="356358" name="Text Box 4"/>
          <p:cNvSpPr txBox="1">
            <a:spLocks noChangeArrowheads="1"/>
          </p:cNvSpPr>
          <p:nvPr/>
        </p:nvSpPr>
        <p:spPr bwMode="auto">
          <a:xfrm>
            <a:off x="0" y="280988"/>
            <a:ext cx="1357313" cy="369332"/>
          </a:xfrm>
          <a:prstGeom prst="rect">
            <a:avLst/>
          </a:prstGeom>
          <a:noFill/>
          <a:ln w="9525">
            <a:noFill/>
            <a:miter lim="800000"/>
            <a:headEnd/>
            <a:tailEnd/>
          </a:ln>
        </p:spPr>
        <p:txBody>
          <a:bodyPr>
            <a:spAutoFit/>
          </a:bodyPr>
          <a:lstStyle/>
          <a:p>
            <a:pPr>
              <a:spcBef>
                <a:spcPct val="50000"/>
              </a:spcBef>
            </a:pPr>
            <a:endParaRPr lang="en-GB" sz="1800">
              <a:latin typeface="Arial" pitchFamily="34" charset="0"/>
              <a:cs typeface="Arial" pitchFamily="34" charset="0"/>
            </a:endParaRPr>
          </a:p>
        </p:txBody>
      </p:sp>
      <p:sp>
        <p:nvSpPr>
          <p:cNvPr id="1569798" name="Text Box 6"/>
          <p:cNvSpPr txBox="1">
            <a:spLocks noChangeArrowheads="1"/>
          </p:cNvSpPr>
          <p:nvPr/>
        </p:nvSpPr>
        <p:spPr bwMode="auto">
          <a:xfrm>
            <a:off x="4065588" y="0"/>
            <a:ext cx="3778250" cy="730250"/>
          </a:xfrm>
          <a:prstGeom prst="rect">
            <a:avLst/>
          </a:prstGeom>
          <a:solidFill>
            <a:srgbClr val="6600FF"/>
          </a:solidFill>
          <a:ln w="9525" algn="ctr">
            <a:noFill/>
            <a:miter lim="800000"/>
            <a:headEnd/>
            <a:tailEnd/>
          </a:ln>
        </p:spPr>
        <p:txBody>
          <a:bodyPr lIns="36000" tIns="36000" rIns="36000" bIns="36000" anchor="ctr" anchorCtr="1"/>
          <a:lstStyle/>
          <a:p>
            <a:pPr algn="ctr"/>
            <a:r>
              <a:rPr lang="pt-BR" sz="1800" b="1">
                <a:latin typeface="Arial" pitchFamily="34" charset="0"/>
                <a:cs typeface="Arial" pitchFamily="34" charset="0"/>
              </a:rPr>
              <a:t>Consumo Medido Faturado</a:t>
            </a:r>
          </a:p>
        </p:txBody>
      </p:sp>
      <p:sp>
        <p:nvSpPr>
          <p:cNvPr id="1569799" name="Text Box 7"/>
          <p:cNvSpPr txBox="1">
            <a:spLocks noChangeArrowheads="1"/>
          </p:cNvSpPr>
          <p:nvPr/>
        </p:nvSpPr>
        <p:spPr bwMode="auto">
          <a:xfrm>
            <a:off x="4065588" y="6130925"/>
            <a:ext cx="3778250" cy="730250"/>
          </a:xfrm>
          <a:prstGeom prst="rect">
            <a:avLst/>
          </a:prstGeom>
          <a:solidFill>
            <a:srgbClr val="4D4D4D"/>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Vazamentos nas Ligações até o Hidrômetro</a:t>
            </a:r>
          </a:p>
        </p:txBody>
      </p:sp>
      <p:sp>
        <p:nvSpPr>
          <p:cNvPr id="1569800" name="Text Box 8"/>
          <p:cNvSpPr txBox="1">
            <a:spLocks noChangeArrowheads="1"/>
          </p:cNvSpPr>
          <p:nvPr/>
        </p:nvSpPr>
        <p:spPr bwMode="auto">
          <a:xfrm>
            <a:off x="7880350" y="0"/>
            <a:ext cx="1258888" cy="1497013"/>
          </a:xfrm>
          <a:prstGeom prst="rect">
            <a:avLst/>
          </a:prstGeom>
          <a:solidFill>
            <a:srgbClr val="6600FF"/>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Água Faturada</a:t>
            </a:r>
          </a:p>
        </p:txBody>
      </p:sp>
      <p:sp>
        <p:nvSpPr>
          <p:cNvPr id="1569801" name="Text Box 9"/>
          <p:cNvSpPr txBox="1">
            <a:spLocks noChangeArrowheads="1"/>
          </p:cNvSpPr>
          <p:nvPr/>
        </p:nvSpPr>
        <p:spPr bwMode="auto">
          <a:xfrm>
            <a:off x="7885113" y="1519906"/>
            <a:ext cx="1258887" cy="5326062"/>
          </a:xfrm>
          <a:prstGeom prst="rect">
            <a:avLst/>
          </a:prstGeom>
          <a:solidFill>
            <a:srgbClr val="FF3300"/>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Água Não Faturada</a:t>
            </a:r>
          </a:p>
        </p:txBody>
      </p:sp>
      <p:sp>
        <p:nvSpPr>
          <p:cNvPr id="1569802" name="Text Box 10"/>
          <p:cNvSpPr txBox="1">
            <a:spLocks noChangeArrowheads="1"/>
          </p:cNvSpPr>
          <p:nvPr/>
        </p:nvSpPr>
        <p:spPr bwMode="auto">
          <a:xfrm>
            <a:off x="1114425" y="0"/>
            <a:ext cx="1439863" cy="3030538"/>
          </a:xfrm>
          <a:prstGeom prst="rect">
            <a:avLst/>
          </a:prstGeom>
          <a:solidFill>
            <a:srgbClr val="003399"/>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Consumo Autorizado</a:t>
            </a:r>
          </a:p>
        </p:txBody>
      </p:sp>
      <p:sp>
        <p:nvSpPr>
          <p:cNvPr id="1569803" name="Text Box 11"/>
          <p:cNvSpPr txBox="1">
            <a:spLocks noChangeArrowheads="1"/>
          </p:cNvSpPr>
          <p:nvPr/>
        </p:nvSpPr>
        <p:spPr bwMode="auto">
          <a:xfrm>
            <a:off x="1114425" y="3065463"/>
            <a:ext cx="1439863" cy="3792537"/>
          </a:xfrm>
          <a:prstGeom prst="rect">
            <a:avLst/>
          </a:prstGeom>
          <a:solidFill>
            <a:srgbClr val="CC0000"/>
          </a:solidFill>
          <a:ln w="9525">
            <a:noFill/>
            <a:miter lim="800000"/>
            <a:headEnd/>
            <a:tailEnd/>
          </a:ln>
        </p:spPr>
        <p:txBody>
          <a:bodyPr lIns="36000" tIns="36000" rIns="36000" bIns="36000" anchor="ctr" anchorCtr="1"/>
          <a:lstStyle/>
          <a:p>
            <a:pPr algn="ctr"/>
            <a:r>
              <a:rPr lang="en-GB" sz="1800" b="1">
                <a:latin typeface="Arial" pitchFamily="34" charset="0"/>
                <a:cs typeface="Arial" pitchFamily="34" charset="0"/>
              </a:rPr>
              <a:t> </a:t>
            </a:r>
            <a:r>
              <a:rPr lang="pt-BR" sz="1800" b="1">
                <a:latin typeface="Arial" pitchFamily="34" charset="0"/>
                <a:cs typeface="Arial" pitchFamily="34" charset="0"/>
              </a:rPr>
              <a:t>Perdas de Água</a:t>
            </a:r>
          </a:p>
        </p:txBody>
      </p:sp>
      <p:sp>
        <p:nvSpPr>
          <p:cNvPr id="1569804" name="Text Box 12"/>
          <p:cNvSpPr txBox="1">
            <a:spLocks noChangeArrowheads="1"/>
          </p:cNvSpPr>
          <p:nvPr/>
        </p:nvSpPr>
        <p:spPr bwMode="auto">
          <a:xfrm>
            <a:off x="2590800" y="0"/>
            <a:ext cx="1439863" cy="1497013"/>
          </a:xfrm>
          <a:prstGeom prst="rect">
            <a:avLst/>
          </a:prstGeom>
          <a:solidFill>
            <a:srgbClr val="6600FF"/>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Consumo Autorizado Faturado</a:t>
            </a:r>
          </a:p>
        </p:txBody>
      </p:sp>
      <p:sp>
        <p:nvSpPr>
          <p:cNvPr id="1569805" name="Text Box 13"/>
          <p:cNvSpPr txBox="1">
            <a:spLocks noChangeArrowheads="1"/>
          </p:cNvSpPr>
          <p:nvPr/>
        </p:nvSpPr>
        <p:spPr bwMode="auto">
          <a:xfrm>
            <a:off x="2590800" y="1531938"/>
            <a:ext cx="1439863" cy="1497012"/>
          </a:xfrm>
          <a:prstGeom prst="rect">
            <a:avLst/>
          </a:prstGeom>
          <a:solidFill>
            <a:srgbClr val="FF3300"/>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Consumo Autorizado Não Faturado</a:t>
            </a:r>
          </a:p>
        </p:txBody>
      </p:sp>
      <p:sp>
        <p:nvSpPr>
          <p:cNvPr id="1569806" name="Text Box 14"/>
          <p:cNvSpPr txBox="1">
            <a:spLocks noChangeArrowheads="1"/>
          </p:cNvSpPr>
          <p:nvPr/>
        </p:nvSpPr>
        <p:spPr bwMode="auto">
          <a:xfrm>
            <a:off x="4065588" y="765175"/>
            <a:ext cx="3778250" cy="730250"/>
          </a:xfrm>
          <a:prstGeom prst="rect">
            <a:avLst/>
          </a:prstGeom>
          <a:solidFill>
            <a:srgbClr val="6600FF"/>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Consumo Não Medido Faturado</a:t>
            </a:r>
          </a:p>
        </p:txBody>
      </p:sp>
      <p:sp>
        <p:nvSpPr>
          <p:cNvPr id="1569807" name="Text Box 15"/>
          <p:cNvSpPr txBox="1">
            <a:spLocks noChangeArrowheads="1"/>
          </p:cNvSpPr>
          <p:nvPr/>
        </p:nvSpPr>
        <p:spPr bwMode="auto">
          <a:xfrm>
            <a:off x="4065588" y="1531938"/>
            <a:ext cx="3778250" cy="730250"/>
          </a:xfrm>
          <a:prstGeom prst="rect">
            <a:avLst/>
          </a:prstGeom>
          <a:solidFill>
            <a:srgbClr val="FF3300"/>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Consumo Medido Não Faturado</a:t>
            </a:r>
          </a:p>
        </p:txBody>
      </p:sp>
      <p:sp>
        <p:nvSpPr>
          <p:cNvPr id="1569808" name="Text Box 16"/>
          <p:cNvSpPr txBox="1">
            <a:spLocks noChangeArrowheads="1"/>
          </p:cNvSpPr>
          <p:nvPr/>
        </p:nvSpPr>
        <p:spPr bwMode="auto">
          <a:xfrm>
            <a:off x="4065588" y="2298700"/>
            <a:ext cx="3778250" cy="730250"/>
          </a:xfrm>
          <a:prstGeom prst="rect">
            <a:avLst/>
          </a:prstGeom>
          <a:solidFill>
            <a:srgbClr val="FF3300"/>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Consumo Não Medido Não Faturado</a:t>
            </a:r>
          </a:p>
        </p:txBody>
      </p:sp>
      <p:sp>
        <p:nvSpPr>
          <p:cNvPr id="1569809" name="Text Box 17"/>
          <p:cNvSpPr txBox="1">
            <a:spLocks noChangeArrowheads="1"/>
          </p:cNvSpPr>
          <p:nvPr/>
        </p:nvSpPr>
        <p:spPr bwMode="auto">
          <a:xfrm>
            <a:off x="4065588" y="3065463"/>
            <a:ext cx="3778250" cy="730250"/>
          </a:xfrm>
          <a:prstGeom prst="rect">
            <a:avLst/>
          </a:prstGeom>
          <a:solidFill>
            <a:srgbClr val="FF3300"/>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Consumo Não Autorizado</a:t>
            </a:r>
          </a:p>
        </p:txBody>
      </p:sp>
      <p:sp>
        <p:nvSpPr>
          <p:cNvPr id="1569810" name="Text Box 18"/>
          <p:cNvSpPr txBox="1">
            <a:spLocks noChangeArrowheads="1"/>
          </p:cNvSpPr>
          <p:nvPr/>
        </p:nvSpPr>
        <p:spPr bwMode="auto">
          <a:xfrm>
            <a:off x="4065588" y="3832225"/>
            <a:ext cx="3778250" cy="730250"/>
          </a:xfrm>
          <a:prstGeom prst="rect">
            <a:avLst/>
          </a:prstGeom>
          <a:solidFill>
            <a:srgbClr val="FF3300"/>
          </a:solidFill>
          <a:ln w="9525">
            <a:noFill/>
            <a:miter lim="800000"/>
            <a:headEnd/>
            <a:tailEnd/>
          </a:ln>
        </p:spPr>
        <p:txBody>
          <a:bodyPr lIns="36000" tIns="36000" rIns="36000" bIns="36000" anchor="ctr" anchorCtr="1"/>
          <a:lstStyle/>
          <a:p>
            <a:pPr algn="ctr"/>
            <a:r>
              <a:rPr lang="pt-BR" sz="1800" b="1" dirty="0" smtClean="0">
                <a:latin typeface="Arial" pitchFamily="34" charset="0"/>
                <a:cs typeface="Arial" pitchFamily="34" charset="0"/>
              </a:rPr>
              <a:t>Submedição </a:t>
            </a:r>
            <a:r>
              <a:rPr lang="pt-BR" sz="1800" b="1" dirty="0">
                <a:latin typeface="Arial" pitchFamily="34" charset="0"/>
                <a:cs typeface="Arial" pitchFamily="34" charset="0"/>
              </a:rPr>
              <a:t>dos Hidrômetros e </a:t>
            </a:r>
          </a:p>
          <a:p>
            <a:pPr algn="ctr"/>
            <a:r>
              <a:rPr lang="pt-BR" sz="1800" b="1" dirty="0">
                <a:latin typeface="Arial" pitchFamily="34" charset="0"/>
                <a:cs typeface="Arial" pitchFamily="34" charset="0"/>
              </a:rPr>
              <a:t>Erros no Manuseio de Dados</a:t>
            </a:r>
          </a:p>
        </p:txBody>
      </p:sp>
      <p:sp>
        <p:nvSpPr>
          <p:cNvPr id="1569811" name="Text Box 19"/>
          <p:cNvSpPr txBox="1">
            <a:spLocks noChangeArrowheads="1"/>
          </p:cNvSpPr>
          <p:nvPr/>
        </p:nvSpPr>
        <p:spPr bwMode="auto">
          <a:xfrm>
            <a:off x="4065588" y="4598988"/>
            <a:ext cx="3778250" cy="730250"/>
          </a:xfrm>
          <a:prstGeom prst="rect">
            <a:avLst/>
          </a:prstGeom>
          <a:solidFill>
            <a:srgbClr val="4D4D4D"/>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Vazamentos em Redes de Adução e Distribuição</a:t>
            </a:r>
          </a:p>
        </p:txBody>
      </p:sp>
      <p:sp>
        <p:nvSpPr>
          <p:cNvPr id="1569812" name="Text Box 20"/>
          <p:cNvSpPr txBox="1">
            <a:spLocks noChangeArrowheads="1"/>
          </p:cNvSpPr>
          <p:nvPr/>
        </p:nvSpPr>
        <p:spPr bwMode="auto">
          <a:xfrm>
            <a:off x="4065588" y="5365750"/>
            <a:ext cx="3778250" cy="730250"/>
          </a:xfrm>
          <a:prstGeom prst="rect">
            <a:avLst/>
          </a:prstGeom>
          <a:solidFill>
            <a:srgbClr val="4D4D4D"/>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Vazamentos e Extravasões em Reservatórios</a:t>
            </a:r>
          </a:p>
        </p:txBody>
      </p:sp>
      <p:sp>
        <p:nvSpPr>
          <p:cNvPr id="1569813" name="Text Box 21"/>
          <p:cNvSpPr txBox="1">
            <a:spLocks noChangeArrowheads="1"/>
          </p:cNvSpPr>
          <p:nvPr/>
        </p:nvSpPr>
        <p:spPr bwMode="auto">
          <a:xfrm>
            <a:off x="2590800" y="3065463"/>
            <a:ext cx="1439863" cy="1497012"/>
          </a:xfrm>
          <a:prstGeom prst="rect">
            <a:avLst/>
          </a:prstGeom>
          <a:solidFill>
            <a:srgbClr val="FF3300"/>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Perdas Aparentes</a:t>
            </a:r>
          </a:p>
        </p:txBody>
      </p:sp>
      <p:sp>
        <p:nvSpPr>
          <p:cNvPr id="1569814" name="Text Box 22"/>
          <p:cNvSpPr txBox="1">
            <a:spLocks noChangeArrowheads="1"/>
          </p:cNvSpPr>
          <p:nvPr/>
        </p:nvSpPr>
        <p:spPr bwMode="auto">
          <a:xfrm>
            <a:off x="2590800" y="4598988"/>
            <a:ext cx="1439863" cy="2259012"/>
          </a:xfrm>
          <a:prstGeom prst="rect">
            <a:avLst/>
          </a:prstGeom>
          <a:solidFill>
            <a:srgbClr val="FF3300"/>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Perdas Reais</a:t>
            </a:r>
          </a:p>
        </p:txBody>
      </p:sp>
      <p:sp>
        <p:nvSpPr>
          <p:cNvPr id="1569797" name="Text Box 5"/>
          <p:cNvSpPr txBox="1">
            <a:spLocks noChangeArrowheads="1"/>
          </p:cNvSpPr>
          <p:nvPr/>
        </p:nvSpPr>
        <p:spPr bwMode="auto">
          <a:xfrm>
            <a:off x="0" y="0"/>
            <a:ext cx="1079500" cy="6858000"/>
          </a:xfrm>
          <a:prstGeom prst="rect">
            <a:avLst/>
          </a:prstGeom>
          <a:solidFill>
            <a:srgbClr val="969696"/>
          </a:solidFill>
          <a:ln w="9525">
            <a:noFill/>
            <a:miter lim="800000"/>
            <a:headEnd/>
            <a:tailEnd/>
          </a:ln>
        </p:spPr>
        <p:txBody>
          <a:bodyPr lIns="36000" tIns="36000" rIns="36000" bIns="36000" anchor="ctr" anchorCtr="1"/>
          <a:lstStyle/>
          <a:p>
            <a:pPr algn="ctr"/>
            <a:r>
              <a:rPr lang="pt-BR" sz="1800" b="1">
                <a:latin typeface="Arial" pitchFamily="34" charset="0"/>
                <a:cs typeface="Arial" pitchFamily="34" charset="0"/>
              </a:rPr>
              <a:t>Volume de Entrada no Sistema</a:t>
            </a:r>
          </a:p>
        </p:txBody>
      </p:sp>
    </p:spTree>
    <p:extLst>
      <p:ext uri="{BB962C8B-B14F-4D97-AF65-F5344CB8AC3E}">
        <p14:creationId xmlns:p14="http://schemas.microsoft.com/office/powerpoint/2010/main" val="26471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9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69794"/>
                                        </p:tgtEl>
                                        <p:attrNameLst>
                                          <p:attrName>style.visibility</p:attrName>
                                        </p:attrNameLst>
                                      </p:cBhvr>
                                      <p:to>
                                        <p:strVal val="visible"/>
                                      </p:to>
                                    </p:set>
                                    <p:animEffect transition="in" filter="wipe(left)">
                                      <p:cBhvr>
                                        <p:cTn id="11" dur="3000"/>
                                        <p:tgtEl>
                                          <p:spTgt spid="1569794"/>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1569795"/>
                                        </p:tgtEl>
                                        <p:attrNameLst>
                                          <p:attrName>style.visibility</p:attrName>
                                        </p:attrNameLst>
                                      </p:cBhvr>
                                      <p:to>
                                        <p:strVal val="visible"/>
                                      </p:to>
                                    </p:set>
                                    <p:animEffect transition="in" filter="dissolve">
                                      <p:cBhvr>
                                        <p:cTn id="15" dur="500"/>
                                        <p:tgtEl>
                                          <p:spTgt spid="1569795"/>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1569800"/>
                                        </p:tgtEl>
                                        <p:attrNameLst>
                                          <p:attrName>style.visibility</p:attrName>
                                        </p:attrNameLst>
                                      </p:cBhvr>
                                      <p:to>
                                        <p:strVal val="visible"/>
                                      </p:to>
                                    </p:set>
                                    <p:animEffect transition="in" filter="wipe(left)">
                                      <p:cBhvr>
                                        <p:cTn id="19" dur="1000"/>
                                        <p:tgtEl>
                                          <p:spTgt spid="156980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569801"/>
                                        </p:tgtEl>
                                        <p:attrNameLst>
                                          <p:attrName>style.visibility</p:attrName>
                                        </p:attrNameLst>
                                      </p:cBhvr>
                                      <p:to>
                                        <p:strVal val="visible"/>
                                      </p:to>
                                    </p:set>
                                    <p:animEffect transition="in" filter="wipe(up)">
                                      <p:cBhvr>
                                        <p:cTn id="24" dur="3000"/>
                                        <p:tgtEl>
                                          <p:spTgt spid="156980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6979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6980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698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6980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698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569805"/>
                                        </p:tgtEl>
                                        <p:attrNameLst>
                                          <p:attrName>style.visibility</p:attrName>
                                        </p:attrNameLst>
                                      </p:cBhvr>
                                      <p:to>
                                        <p:strVal val="visible"/>
                                      </p:to>
                                    </p:set>
                                    <p:animEffect transition="in" filter="wipe(up)">
                                      <p:cBhvr>
                                        <p:cTn id="49" dur="1000"/>
                                        <p:tgtEl>
                                          <p:spTgt spid="156980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569802"/>
                                        </p:tgtEl>
                                        <p:attrNameLst>
                                          <p:attrName>style.visibility</p:attrName>
                                        </p:attrNameLst>
                                      </p:cBhvr>
                                      <p:to>
                                        <p:strVal val="visible"/>
                                      </p:to>
                                    </p:set>
                                    <p:animEffect transition="in" filter="wipe(up)">
                                      <p:cBhvr>
                                        <p:cTn id="54" dur="1000"/>
                                        <p:tgtEl>
                                          <p:spTgt spid="156980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569803"/>
                                        </p:tgtEl>
                                        <p:attrNameLst>
                                          <p:attrName>style.visibility</p:attrName>
                                        </p:attrNameLst>
                                      </p:cBhvr>
                                      <p:to>
                                        <p:strVal val="visible"/>
                                      </p:to>
                                    </p:set>
                                    <p:animEffect transition="in" filter="wipe(up)">
                                      <p:cBhvr>
                                        <p:cTn id="59" dur="1000"/>
                                        <p:tgtEl>
                                          <p:spTgt spid="156980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56980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56981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569813"/>
                                        </p:tgtEl>
                                        <p:attrNameLst>
                                          <p:attrName>style.visibility</p:attrName>
                                        </p:attrNameLst>
                                      </p:cBhvr>
                                      <p:to>
                                        <p:strVal val="visible"/>
                                      </p:to>
                                    </p:set>
                                    <p:animEffect transition="in" filter="wipe(up)">
                                      <p:cBhvr>
                                        <p:cTn id="72" dur="1000"/>
                                        <p:tgtEl>
                                          <p:spTgt spid="156981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569814"/>
                                        </p:tgtEl>
                                        <p:attrNameLst>
                                          <p:attrName>style.visibility</p:attrName>
                                        </p:attrNameLst>
                                      </p:cBhvr>
                                      <p:to>
                                        <p:strVal val="visible"/>
                                      </p:to>
                                    </p:set>
                                    <p:animEffect transition="in" filter="wipe(up)">
                                      <p:cBhvr>
                                        <p:cTn id="77" dur="1000"/>
                                        <p:tgtEl>
                                          <p:spTgt spid="1569814"/>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56981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56981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569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9795" grpId="0" animBg="1"/>
      <p:bldP spid="1569798" grpId="0" animBg="1"/>
      <p:bldP spid="1569799" grpId="0" animBg="1"/>
      <p:bldP spid="1569800" grpId="0" animBg="1"/>
      <p:bldP spid="1569801" grpId="0" animBg="1"/>
      <p:bldP spid="1569802" grpId="0" animBg="1"/>
      <p:bldP spid="1569803" grpId="0" animBg="1"/>
      <p:bldP spid="1569804" grpId="0" animBg="1"/>
      <p:bldP spid="1569805" grpId="0" animBg="1"/>
      <p:bldP spid="1569806" grpId="0" animBg="1"/>
      <p:bldP spid="1569807" grpId="0" animBg="1"/>
      <p:bldP spid="1569808" grpId="0" animBg="1"/>
      <p:bldP spid="1569809" grpId="0" animBg="1"/>
      <p:bldP spid="1569810" grpId="0" animBg="1"/>
      <p:bldP spid="1569811" grpId="0" animBg="1"/>
      <p:bldP spid="1569812" grpId="0" animBg="1"/>
      <p:bldP spid="1569813" grpId="0" animBg="1"/>
      <p:bldP spid="1569814" grpId="0" animBg="1"/>
      <p:bldP spid="156979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11</a:t>
            </a:fld>
            <a:endParaRPr lang="pt-BR"/>
          </a:p>
        </p:txBody>
      </p:sp>
      <p:sp>
        <p:nvSpPr>
          <p:cNvPr id="1293314" name="Rectangle 2"/>
          <p:cNvSpPr>
            <a:spLocks noGrp="1" noChangeArrowheads="1"/>
          </p:cNvSpPr>
          <p:nvPr>
            <p:ph type="title" idx="4294967295"/>
          </p:nvPr>
        </p:nvSpPr>
        <p:spPr>
          <a:xfrm>
            <a:off x="1137002" y="1160816"/>
            <a:ext cx="6911975" cy="1077912"/>
          </a:xfrm>
        </p:spPr>
        <p:txBody>
          <a:bodyPr/>
          <a:lstStyle/>
          <a:p>
            <a:pPr algn="ctr"/>
            <a:r>
              <a:rPr lang="pt-BR" sz="3200" dirty="0" smtClean="0">
                <a:solidFill>
                  <a:schemeClr val="tx1"/>
                </a:solidFill>
              </a:rPr>
              <a:t>Dificuldades para aplicação</a:t>
            </a:r>
            <a:br>
              <a:rPr lang="pt-BR" sz="3200" dirty="0" smtClean="0">
                <a:solidFill>
                  <a:schemeClr val="tx1"/>
                </a:solidFill>
              </a:rPr>
            </a:br>
            <a:r>
              <a:rPr lang="pt-BR" sz="3200" dirty="0" smtClean="0">
                <a:solidFill>
                  <a:schemeClr val="tx1"/>
                </a:solidFill>
              </a:rPr>
              <a:t>da técnica do balanço hídrico</a:t>
            </a:r>
            <a:endParaRPr lang="pt-BR" sz="3200" dirty="0">
              <a:solidFill>
                <a:schemeClr val="tx1"/>
              </a:solidFill>
            </a:endParaRPr>
          </a:p>
        </p:txBody>
      </p:sp>
      <p:sp>
        <p:nvSpPr>
          <p:cNvPr id="1293315" name="Rectangle 3"/>
          <p:cNvSpPr>
            <a:spLocks noGrp="1" noChangeArrowheads="1"/>
          </p:cNvSpPr>
          <p:nvPr>
            <p:ph type="body" idx="4294967295"/>
          </p:nvPr>
        </p:nvSpPr>
        <p:spPr>
          <a:xfrm>
            <a:off x="918105" y="2390422"/>
            <a:ext cx="7345362" cy="3111500"/>
          </a:xfrm>
          <a:prstGeom prst="rect">
            <a:avLst/>
          </a:prstGeom>
        </p:spPr>
        <p:txBody>
          <a:bodyPr>
            <a:normAutofit fontScale="92500" lnSpcReduction="10000"/>
          </a:bodyPr>
          <a:lstStyle/>
          <a:p>
            <a:r>
              <a:rPr lang="pt-BR" sz="2400" dirty="0" smtClean="0">
                <a:latin typeface="Verdana" pitchFamily="34" charset="0"/>
                <a:ea typeface="Verdana" pitchFamily="34" charset="0"/>
                <a:cs typeface="Verdana" pitchFamily="34" charset="0"/>
              </a:rPr>
              <a:t>Qualidade dos dados (limitação comum a qualquer abordagem) – medidores sem calibração / sem incertezas mensuradas</a:t>
            </a:r>
          </a:p>
          <a:p>
            <a:r>
              <a:rPr lang="pt-BR" sz="2400" dirty="0" smtClean="0">
                <a:ea typeface="Verdana" pitchFamily="34" charset="0"/>
                <a:cs typeface="Verdana" pitchFamily="34" charset="0"/>
              </a:rPr>
              <a:t>Ausência de macro e micromedição</a:t>
            </a:r>
            <a:endParaRPr lang="pt-BR" sz="2400" dirty="0" smtClean="0">
              <a:latin typeface="Verdana" pitchFamily="34" charset="0"/>
              <a:ea typeface="Verdana" pitchFamily="34" charset="0"/>
              <a:cs typeface="Verdana" pitchFamily="34" charset="0"/>
            </a:endParaRPr>
          </a:p>
          <a:p>
            <a:r>
              <a:rPr lang="pt-BR" sz="2400" dirty="0" smtClean="0">
                <a:ea typeface="Verdana" pitchFamily="34" charset="0"/>
                <a:cs typeface="Verdana" pitchFamily="34" charset="0"/>
              </a:rPr>
              <a:t>Imprecisão das estimativas de perdas aparentes</a:t>
            </a:r>
          </a:p>
          <a:p>
            <a:r>
              <a:rPr lang="pt-BR" sz="2400" dirty="0" smtClean="0">
                <a:ea typeface="Verdana" pitchFamily="34" charset="0"/>
                <a:cs typeface="Verdana" pitchFamily="34" charset="0"/>
              </a:rPr>
              <a:t>Dificuldade de obter dados anualizados em algumas companhias, especialmente quando há grandes mudanças nos sistemas corporativos, ou na própria infraestrutura do sistema de abastecimento</a:t>
            </a:r>
          </a:p>
          <a:p>
            <a:endParaRPr lang="pt-BR" sz="2400" dirty="0" smtClean="0">
              <a:latin typeface="Verdana" pitchFamily="34" charset="0"/>
              <a:ea typeface="Verdana" pitchFamily="34" charset="0"/>
              <a:cs typeface="Verdana" pitchFamily="34" charset="0"/>
            </a:endParaRPr>
          </a:p>
          <a:p>
            <a:endParaRPr lang="pt-BR" sz="2400" dirty="0" smtClean="0">
              <a:ea typeface="Verdana" pitchFamily="34" charset="0"/>
              <a:cs typeface="Verdana" pitchFamily="34" charset="0"/>
            </a:endParaRPr>
          </a:p>
          <a:p>
            <a:endParaRPr lang="pt-BR" sz="2400" dirty="0" smtClean="0">
              <a:ea typeface="Verdana" pitchFamily="34" charset="0"/>
              <a:cs typeface="Verdana" pitchFamily="34" charset="0"/>
            </a:endParaRPr>
          </a:p>
          <a:p>
            <a:endParaRPr lang="pt-BR" sz="2400" dirty="0" smtClean="0">
              <a:latin typeface="Verdana" pitchFamily="34" charset="0"/>
              <a:ea typeface="Verdana" pitchFamily="34" charset="0"/>
              <a:cs typeface="Verdana" pitchFamily="34" charset="0"/>
            </a:endParaRPr>
          </a:p>
          <a:p>
            <a:endParaRPr lang="pt-BR" sz="2400" dirty="0" smtClean="0">
              <a:latin typeface="Verdana" pitchFamily="34" charset="0"/>
              <a:ea typeface="Verdana" pitchFamily="34" charset="0"/>
              <a:cs typeface="Verdana" pitchFamily="34" charset="0"/>
            </a:endParaRPr>
          </a:p>
          <a:p>
            <a:endParaRPr lang="pt-BR" sz="2400" dirty="0">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12</a:t>
            </a:fld>
            <a:endParaRPr lang="pt-BR"/>
          </a:p>
        </p:txBody>
      </p:sp>
      <p:sp>
        <p:nvSpPr>
          <p:cNvPr id="1293314" name="Rectangle 2"/>
          <p:cNvSpPr>
            <a:spLocks noGrp="1" noChangeArrowheads="1"/>
          </p:cNvSpPr>
          <p:nvPr>
            <p:ph type="title" idx="4294967295"/>
          </p:nvPr>
        </p:nvSpPr>
        <p:spPr>
          <a:xfrm>
            <a:off x="1137002" y="348016"/>
            <a:ext cx="6911975" cy="1077912"/>
          </a:xfrm>
        </p:spPr>
        <p:txBody>
          <a:bodyPr/>
          <a:lstStyle/>
          <a:p>
            <a:pPr algn="ctr"/>
            <a:r>
              <a:rPr lang="pt-BR" sz="3200" dirty="0" smtClean="0">
                <a:solidFill>
                  <a:schemeClr val="tx1"/>
                </a:solidFill>
              </a:rPr>
              <a:t>Dificuldades para aplicação</a:t>
            </a:r>
            <a:br>
              <a:rPr lang="pt-BR" sz="3200" dirty="0" smtClean="0">
                <a:solidFill>
                  <a:schemeClr val="tx1"/>
                </a:solidFill>
              </a:rPr>
            </a:br>
            <a:r>
              <a:rPr lang="pt-BR" sz="3200" dirty="0" smtClean="0">
                <a:solidFill>
                  <a:schemeClr val="tx1"/>
                </a:solidFill>
              </a:rPr>
              <a:t>da técnica do balanço hídrico</a:t>
            </a:r>
            <a:endParaRPr lang="pt-BR" sz="3200" dirty="0">
              <a:solidFill>
                <a:schemeClr val="tx1"/>
              </a:solidFill>
            </a:endParaRPr>
          </a:p>
        </p:txBody>
      </p:sp>
      <p:sp>
        <p:nvSpPr>
          <p:cNvPr id="1293315" name="Rectangle 3"/>
          <p:cNvSpPr>
            <a:spLocks noGrp="1" noChangeArrowheads="1"/>
          </p:cNvSpPr>
          <p:nvPr>
            <p:ph type="body" idx="4294967295"/>
          </p:nvPr>
        </p:nvSpPr>
        <p:spPr>
          <a:xfrm>
            <a:off x="816505" y="1521178"/>
            <a:ext cx="7345362" cy="4800600"/>
          </a:xfrm>
          <a:prstGeom prst="rect">
            <a:avLst/>
          </a:prstGeom>
        </p:spPr>
        <p:txBody>
          <a:bodyPr>
            <a:normAutofit fontScale="92500"/>
          </a:bodyPr>
          <a:lstStyle/>
          <a:p>
            <a:r>
              <a:rPr lang="pt-BR" dirty="0">
                <a:latin typeface="Verdana" pitchFamily="34" charset="0"/>
                <a:ea typeface="Verdana" pitchFamily="34" charset="0"/>
                <a:cs typeface="Verdana" pitchFamily="34" charset="0"/>
              </a:rPr>
              <a:t>Alguns sistemas comerciais </a:t>
            </a:r>
            <a:r>
              <a:rPr lang="pt-BR" dirty="0" smtClean="0">
                <a:latin typeface="Verdana" pitchFamily="34" charset="0"/>
                <a:ea typeface="Verdana" pitchFamily="34" charset="0"/>
                <a:cs typeface="Verdana" pitchFamily="34" charset="0"/>
              </a:rPr>
              <a:t>estão </a:t>
            </a:r>
            <a:r>
              <a:rPr lang="pt-BR" dirty="0">
                <a:latin typeface="Verdana" pitchFamily="34" charset="0"/>
                <a:ea typeface="Verdana" pitchFamily="34" charset="0"/>
                <a:cs typeface="Verdana" pitchFamily="34" charset="0"/>
              </a:rPr>
              <a:t>projetados para resolver bem os problemas de faturamento desde o ponto de vista comercial / financeiro, mas não resolvem o problema adequadamente do ponto de vista </a:t>
            </a:r>
            <a:r>
              <a:rPr lang="pt-BR" dirty="0" smtClean="0">
                <a:latin typeface="Verdana" pitchFamily="34" charset="0"/>
                <a:ea typeface="Verdana" pitchFamily="34" charset="0"/>
                <a:cs typeface="Verdana" pitchFamily="34" charset="0"/>
              </a:rPr>
              <a:t>do balanço hídrico. </a:t>
            </a:r>
          </a:p>
          <a:p>
            <a:r>
              <a:rPr lang="pt-BR" dirty="0" smtClean="0">
                <a:latin typeface="Verdana" pitchFamily="34" charset="0"/>
                <a:ea typeface="Verdana" pitchFamily="34" charset="0"/>
                <a:cs typeface="Verdana" pitchFamily="34" charset="0"/>
              </a:rPr>
              <a:t>Fatores </a:t>
            </a:r>
            <a:r>
              <a:rPr lang="pt-BR" dirty="0">
                <a:latin typeface="Verdana" pitchFamily="34" charset="0"/>
                <a:ea typeface="Verdana" pitchFamily="34" charset="0"/>
                <a:cs typeface="Verdana" pitchFamily="34" charset="0"/>
              </a:rPr>
              <a:t>que podem afetar os dados de consumo nestes sistemas incluem: práticas de leitura; manipulação ou reversão de sobrestimação de consumos, processos utilizados para resolver reclamações de contas altas e vazamentos nas instalações dos usuários, consumos estimados pela média, medidores substituídos, acompanhamento de inativos etc. </a:t>
            </a:r>
            <a:endParaRPr lang="pt-BR" sz="2400" dirty="0" smtClean="0">
              <a:ea typeface="Verdana" pitchFamily="34" charset="0"/>
              <a:cs typeface="Verdana" pitchFamily="34" charset="0"/>
            </a:endParaRPr>
          </a:p>
          <a:p>
            <a:endParaRPr lang="pt-BR" sz="2400" dirty="0" smtClean="0">
              <a:latin typeface="Verdana" pitchFamily="34" charset="0"/>
              <a:ea typeface="Verdana" pitchFamily="34" charset="0"/>
              <a:cs typeface="Verdana" pitchFamily="34" charset="0"/>
            </a:endParaRPr>
          </a:p>
          <a:p>
            <a:endParaRPr lang="pt-BR" sz="2400" dirty="0" smtClean="0">
              <a:latin typeface="Verdana" pitchFamily="34" charset="0"/>
              <a:ea typeface="Verdana" pitchFamily="34" charset="0"/>
              <a:cs typeface="Verdana" pitchFamily="34" charset="0"/>
            </a:endParaRPr>
          </a:p>
          <a:p>
            <a:endParaRPr lang="pt-BR"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2134358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13</a:t>
            </a:fld>
            <a:endParaRPr lang="pt-BR"/>
          </a:p>
        </p:txBody>
      </p:sp>
      <p:sp>
        <p:nvSpPr>
          <p:cNvPr id="1293314" name="Rectangle 2"/>
          <p:cNvSpPr>
            <a:spLocks noGrp="1" noChangeArrowheads="1"/>
          </p:cNvSpPr>
          <p:nvPr>
            <p:ph type="title" idx="4294967295"/>
          </p:nvPr>
        </p:nvSpPr>
        <p:spPr>
          <a:xfrm>
            <a:off x="1137002" y="348016"/>
            <a:ext cx="6911975" cy="1077912"/>
          </a:xfrm>
        </p:spPr>
        <p:txBody>
          <a:bodyPr/>
          <a:lstStyle/>
          <a:p>
            <a:pPr algn="ctr"/>
            <a:r>
              <a:rPr lang="pt-BR" sz="3200" dirty="0" smtClean="0">
                <a:solidFill>
                  <a:schemeClr val="tx1"/>
                </a:solidFill>
              </a:rPr>
              <a:t>Dificuldades para aplicação</a:t>
            </a:r>
            <a:br>
              <a:rPr lang="pt-BR" sz="3200" dirty="0" smtClean="0">
                <a:solidFill>
                  <a:schemeClr val="tx1"/>
                </a:solidFill>
              </a:rPr>
            </a:br>
            <a:r>
              <a:rPr lang="pt-BR" sz="3200" dirty="0" smtClean="0">
                <a:solidFill>
                  <a:schemeClr val="tx1"/>
                </a:solidFill>
              </a:rPr>
              <a:t>da técnica do balanço hídrico</a:t>
            </a:r>
            <a:endParaRPr lang="pt-BR" sz="3200" dirty="0">
              <a:solidFill>
                <a:schemeClr val="tx1"/>
              </a:solidFill>
            </a:endParaRPr>
          </a:p>
        </p:txBody>
      </p:sp>
      <p:sp>
        <p:nvSpPr>
          <p:cNvPr id="1293315" name="Rectangle 3"/>
          <p:cNvSpPr>
            <a:spLocks noGrp="1" noChangeArrowheads="1"/>
          </p:cNvSpPr>
          <p:nvPr>
            <p:ph type="body" idx="4294967295"/>
          </p:nvPr>
        </p:nvSpPr>
        <p:spPr>
          <a:xfrm>
            <a:off x="895526" y="1859845"/>
            <a:ext cx="7345362" cy="3111500"/>
          </a:xfrm>
          <a:prstGeom prst="rect">
            <a:avLst/>
          </a:prstGeom>
        </p:spPr>
        <p:txBody>
          <a:bodyPr>
            <a:normAutofit/>
          </a:bodyPr>
          <a:lstStyle/>
          <a:p>
            <a:r>
              <a:rPr lang="pt-BR" dirty="0" smtClean="0">
                <a:latin typeface="Verdana" pitchFamily="34" charset="0"/>
                <a:ea typeface="Verdana" pitchFamily="34" charset="0"/>
                <a:cs typeface="Verdana" pitchFamily="34" charset="0"/>
              </a:rPr>
              <a:t>Alguns </a:t>
            </a:r>
            <a:r>
              <a:rPr lang="pt-BR" dirty="0">
                <a:latin typeface="Verdana" pitchFamily="34" charset="0"/>
                <a:ea typeface="Verdana" pitchFamily="34" charset="0"/>
                <a:cs typeface="Verdana" pitchFamily="34" charset="0"/>
              </a:rPr>
              <a:t>sistemas, ao invés de resolver os problemas de faturamento desde um </a:t>
            </a:r>
            <a:r>
              <a:rPr lang="pt-BR" dirty="0" smtClean="0">
                <a:latin typeface="Verdana" pitchFamily="34" charset="0"/>
                <a:ea typeface="Verdana" pitchFamily="34" charset="0"/>
                <a:cs typeface="Verdana" pitchFamily="34" charset="0"/>
              </a:rPr>
              <a:t>ponto de vista </a:t>
            </a:r>
            <a:r>
              <a:rPr lang="pt-BR" dirty="0">
                <a:latin typeface="Verdana" pitchFamily="34" charset="0"/>
                <a:ea typeface="Verdana" pitchFamily="34" charset="0"/>
                <a:cs typeface="Verdana" pitchFamily="34" charset="0"/>
              </a:rPr>
              <a:t>somente financeiro, optam por violar a integridade do dado da medição para fazer o ajuste requerido pela </a:t>
            </a:r>
            <a:r>
              <a:rPr lang="pt-BR" dirty="0" smtClean="0">
                <a:latin typeface="Verdana" pitchFamily="34" charset="0"/>
                <a:ea typeface="Verdana" pitchFamily="34" charset="0"/>
                <a:cs typeface="Verdana" pitchFamily="34" charset="0"/>
              </a:rPr>
              <a:t>situação.</a:t>
            </a:r>
            <a:endParaRPr lang="pt-BR" sz="2400" dirty="0" smtClean="0">
              <a:latin typeface="Verdana" pitchFamily="34" charset="0"/>
              <a:ea typeface="Verdana" pitchFamily="34" charset="0"/>
              <a:cs typeface="Verdana" pitchFamily="34" charset="0"/>
            </a:endParaRPr>
          </a:p>
          <a:p>
            <a:endParaRPr lang="pt-BR" sz="2400" dirty="0" smtClean="0">
              <a:ea typeface="Verdana" pitchFamily="34" charset="0"/>
              <a:cs typeface="Verdana" pitchFamily="34" charset="0"/>
            </a:endParaRPr>
          </a:p>
          <a:p>
            <a:endParaRPr lang="pt-BR" sz="2400" dirty="0" smtClean="0">
              <a:ea typeface="Verdana" pitchFamily="34" charset="0"/>
              <a:cs typeface="Verdana" pitchFamily="34" charset="0"/>
            </a:endParaRPr>
          </a:p>
          <a:p>
            <a:endParaRPr lang="pt-BR" sz="2400" dirty="0" smtClean="0">
              <a:latin typeface="Verdana" pitchFamily="34" charset="0"/>
              <a:ea typeface="Verdana" pitchFamily="34" charset="0"/>
              <a:cs typeface="Verdana" pitchFamily="34" charset="0"/>
            </a:endParaRPr>
          </a:p>
          <a:p>
            <a:endParaRPr lang="pt-BR" sz="2400" dirty="0" smtClean="0">
              <a:latin typeface="Verdana" pitchFamily="34" charset="0"/>
              <a:ea typeface="Verdana" pitchFamily="34" charset="0"/>
              <a:cs typeface="Verdana" pitchFamily="34" charset="0"/>
            </a:endParaRPr>
          </a:p>
          <a:p>
            <a:endParaRPr lang="pt-BR"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735964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1"/>
          <p:cNvSpPr txBox="1">
            <a:spLocks noGrp="1"/>
          </p:cNvSpPr>
          <p:nvPr/>
        </p:nvSpPr>
        <p:spPr bwMode="auto">
          <a:xfrm>
            <a:off x="8567738" y="6400800"/>
            <a:ext cx="576262" cy="457200"/>
          </a:xfrm>
          <a:prstGeom prst="rect">
            <a:avLst/>
          </a:prstGeom>
          <a:noFill/>
          <a:ln>
            <a:miter lim="800000"/>
            <a:headEnd/>
            <a:tailEnd/>
          </a:ln>
        </p:spPr>
        <p:txBody>
          <a:bodyPr anchor="ctr" anchorCtr="1"/>
          <a:lstStyle/>
          <a:p>
            <a:pPr algn="r">
              <a:defRPr/>
            </a:pPr>
            <a:fld id="{23A5C228-D6D2-47B6-836D-F49744A21301}" type="slidenum">
              <a:rPr lang="en-GB" sz="1200">
                <a:effectLst>
                  <a:outerShdw blurRad="38100" dist="38100" dir="2700000" algn="tl">
                    <a:srgbClr val="000000"/>
                  </a:outerShdw>
                </a:effectLst>
                <a:latin typeface="Tahoma" pitchFamily="34" charset="0"/>
                <a:cs typeface="+mn-cs"/>
              </a:rPr>
              <a:pPr algn="r">
                <a:defRPr/>
              </a:pPr>
              <a:t>14</a:t>
            </a:fld>
            <a:endParaRPr lang="en-GB" sz="1200">
              <a:effectLst>
                <a:outerShdw blurRad="38100" dist="38100" dir="2700000" algn="tl">
                  <a:srgbClr val="000000"/>
                </a:outerShdw>
              </a:effectLst>
              <a:latin typeface="Tahoma" pitchFamily="34" charset="0"/>
              <a:cs typeface="+mn-cs"/>
            </a:endParaRPr>
          </a:p>
        </p:txBody>
      </p:sp>
      <p:sp>
        <p:nvSpPr>
          <p:cNvPr id="173060" name="Rectangle 2"/>
          <p:cNvSpPr>
            <a:spLocks noChangeArrowheads="1"/>
          </p:cNvSpPr>
          <p:nvPr/>
        </p:nvSpPr>
        <p:spPr bwMode="auto">
          <a:xfrm>
            <a:off x="395536" y="411664"/>
            <a:ext cx="8748464" cy="1268760"/>
          </a:xfrm>
          <a:prstGeom prst="rect">
            <a:avLst/>
          </a:prstGeom>
          <a:noFill/>
          <a:ln w="9525">
            <a:noFill/>
            <a:miter lim="800000"/>
            <a:headEnd/>
            <a:tailEnd/>
          </a:ln>
        </p:spPr>
        <p:txBody>
          <a:bodyPr anchor="ctr"/>
          <a:lstStyle/>
          <a:p>
            <a:pPr algn="ctr" eaLnBrk="0" hangingPunct="0"/>
            <a:r>
              <a:rPr lang="pt-BR" sz="4000" spc="-100" smtClean="0">
                <a:solidFill>
                  <a:srgbClr val="0070C0"/>
                </a:solidFill>
                <a:latin typeface="Verdana" pitchFamily="34" charset="0"/>
                <a:ea typeface="Verdana" pitchFamily="34" charset="0"/>
                <a:cs typeface="Verdana" pitchFamily="34" charset="0"/>
              </a:rPr>
              <a:t>MODELAGEM DE BALANÇO </a:t>
            </a:r>
            <a:r>
              <a:rPr lang="pt-BR" sz="4000" spc="-100">
                <a:solidFill>
                  <a:srgbClr val="0070C0"/>
                </a:solidFill>
                <a:latin typeface="Verdana" pitchFamily="34" charset="0"/>
                <a:ea typeface="Verdana" pitchFamily="34" charset="0"/>
                <a:cs typeface="Verdana" pitchFamily="34" charset="0"/>
              </a:rPr>
              <a:t>HÍDRICO</a:t>
            </a:r>
          </a:p>
        </p:txBody>
      </p:sp>
      <p:sp>
        <p:nvSpPr>
          <p:cNvPr id="6" name="Retângulo 5"/>
          <p:cNvSpPr/>
          <p:nvPr/>
        </p:nvSpPr>
        <p:spPr>
          <a:xfrm>
            <a:off x="895441" y="1790968"/>
            <a:ext cx="7848872" cy="4093428"/>
          </a:xfrm>
          <a:prstGeom prst="rect">
            <a:avLst/>
          </a:prstGeom>
        </p:spPr>
        <p:txBody>
          <a:bodyPr wrap="square">
            <a:spAutoFit/>
          </a:bodyPr>
          <a:lstStyle/>
          <a:p>
            <a:r>
              <a:rPr lang="pt-BR" sz="2000" dirty="0" smtClean="0">
                <a:latin typeface="Verdana"/>
              </a:rPr>
              <a:t>A IWA </a:t>
            </a:r>
            <a:r>
              <a:rPr lang="pt-BR" sz="2000" dirty="0" err="1" smtClean="0">
                <a:latin typeface="Verdana"/>
              </a:rPr>
              <a:t>Water</a:t>
            </a:r>
            <a:r>
              <a:rPr lang="pt-BR" sz="2000" dirty="0" smtClean="0">
                <a:latin typeface="Verdana"/>
              </a:rPr>
              <a:t> </a:t>
            </a:r>
            <a:r>
              <a:rPr lang="pt-BR" sz="2000" dirty="0" err="1" smtClean="0">
                <a:latin typeface="Verdana"/>
              </a:rPr>
              <a:t>Loss</a:t>
            </a:r>
            <a:r>
              <a:rPr lang="pt-BR" sz="2000" dirty="0" smtClean="0">
                <a:latin typeface="Verdana"/>
              </a:rPr>
              <a:t> </a:t>
            </a:r>
            <a:r>
              <a:rPr lang="pt-BR" sz="2000" dirty="0" err="1" smtClean="0">
                <a:latin typeface="Verdana"/>
              </a:rPr>
              <a:t>Task</a:t>
            </a:r>
            <a:r>
              <a:rPr lang="pt-BR" sz="2000" dirty="0" smtClean="0">
                <a:latin typeface="Verdana"/>
              </a:rPr>
              <a:t> Force produziu uma manual de melhores práticas para o cálculo do balanço hídrico, incluindo definições dos componentes e indicadores para comparação de performance entre diversos operadores. </a:t>
            </a:r>
          </a:p>
          <a:p>
            <a:endParaRPr lang="pt-BR" sz="2000" dirty="0" smtClean="0">
              <a:latin typeface="Verdana"/>
            </a:endParaRPr>
          </a:p>
          <a:p>
            <a:r>
              <a:rPr lang="pt-BR" sz="2000" dirty="0" smtClean="0">
                <a:latin typeface="Verdana"/>
              </a:rPr>
              <a:t>Muitos padrões nacionais, inclusive por agências de regulação, tem sido desenvolvidos usando a metodologia da IWA para perdas de água.</a:t>
            </a:r>
          </a:p>
          <a:p>
            <a:endParaRPr lang="pt-BR" sz="2000" dirty="0" smtClean="0">
              <a:latin typeface="Verdana"/>
            </a:endParaRPr>
          </a:p>
          <a:p>
            <a:r>
              <a:rPr lang="pt-BR" sz="2000" dirty="0" smtClean="0">
                <a:latin typeface="Verdana"/>
              </a:rPr>
              <a:t>A AESBE produziu uma coletânea de publicações chamada “Série Balanço Hídrico” que esmiúça o assunto desde a perspectiva da realidade brasileira.</a:t>
            </a:r>
          </a:p>
          <a:p>
            <a:endParaRPr lang="pt-BR" sz="2000" dirty="0" smtClean="0">
              <a:latin typeface="Verdana"/>
            </a:endParaRPr>
          </a:p>
        </p:txBody>
      </p:sp>
      <p:sp>
        <p:nvSpPr>
          <p:cNvPr id="2" name="Espaço Reservado para Número de Slide 1"/>
          <p:cNvSpPr>
            <a:spLocks noGrp="1"/>
          </p:cNvSpPr>
          <p:nvPr>
            <p:ph type="sldNum" sz="quarter" idx="12"/>
          </p:nvPr>
        </p:nvSpPr>
        <p:spPr/>
        <p:txBody>
          <a:bodyPr/>
          <a:lstStyle/>
          <a:p>
            <a:fld id="{EDECB21C-CD33-473D-8896-05C26CF3340F}" type="slidenum">
              <a:rPr lang="pt-BR" smtClean="0"/>
              <a:pPr/>
              <a:t>14</a:t>
            </a:fld>
            <a:endParaRPr lang="pt-B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43277" y="126760"/>
            <a:ext cx="7772400" cy="1524000"/>
          </a:xfrm>
        </p:spPr>
        <p:txBody>
          <a:bodyPr>
            <a:normAutofit/>
          </a:bodyPr>
          <a:lstStyle/>
          <a:p>
            <a:r>
              <a:rPr lang="pt-BR" dirty="0" smtClean="0"/>
              <a:t>GUIAS PRÁTICOS: SÉRIE BALANÇO HÍDRICO - AESBE</a:t>
            </a:r>
            <a:endParaRPr lang="pt-BR" dirty="0"/>
          </a:p>
        </p:txBody>
      </p:sp>
      <p:sp>
        <p:nvSpPr>
          <p:cNvPr id="4" name="Espaço Reservado para Conteúdo 3"/>
          <p:cNvSpPr>
            <a:spLocks noGrp="1"/>
          </p:cNvSpPr>
          <p:nvPr>
            <p:ph type="body" idx="1"/>
          </p:nvPr>
        </p:nvSpPr>
        <p:spPr>
          <a:xfrm>
            <a:off x="1017410" y="2427111"/>
            <a:ext cx="7200902" cy="4120443"/>
          </a:xfrm>
        </p:spPr>
        <p:txBody>
          <a:bodyPr>
            <a:noAutofit/>
          </a:bodyPr>
          <a:lstStyle/>
          <a:p>
            <a:pPr marL="457200" indent="-457200" algn="l">
              <a:buClr>
                <a:srgbClr val="FF0000"/>
              </a:buClr>
              <a:buFont typeface="+mj-lt"/>
              <a:buAutoNum type="arabicPeriod"/>
            </a:pPr>
            <a:r>
              <a:rPr lang="pt-BR" sz="2400" dirty="0" smtClean="0">
                <a:solidFill>
                  <a:srgbClr val="FF0000"/>
                </a:solidFill>
              </a:rPr>
              <a:t>Determinação do Volume de Entrada nos Sistemas de Abastecimento – GP-1</a:t>
            </a:r>
          </a:p>
          <a:p>
            <a:pPr marL="457200" indent="-457200" algn="l">
              <a:buClr>
                <a:srgbClr val="FF0000"/>
              </a:buClr>
              <a:buFont typeface="+mj-lt"/>
              <a:buAutoNum type="arabicPeriod"/>
            </a:pPr>
            <a:r>
              <a:rPr lang="pt-BR" sz="2400" dirty="0" smtClean="0">
                <a:solidFill>
                  <a:srgbClr val="FF0000"/>
                </a:solidFill>
              </a:rPr>
              <a:t>Consumo Autorizado Não Faturado – GP-2</a:t>
            </a:r>
          </a:p>
          <a:p>
            <a:pPr marL="457200" indent="-457200" algn="l">
              <a:buClr>
                <a:srgbClr val="FF0000"/>
              </a:buClr>
              <a:buFont typeface="+mj-lt"/>
              <a:buAutoNum type="arabicPeriod"/>
            </a:pPr>
            <a:r>
              <a:rPr lang="pt-BR" sz="2400" dirty="0" smtClean="0">
                <a:solidFill>
                  <a:srgbClr val="FF0000"/>
                </a:solidFill>
              </a:rPr>
              <a:t>Estimativa de Submedição no Parque de Hidrômetros – GP-3</a:t>
            </a:r>
          </a:p>
          <a:p>
            <a:pPr marL="457200" indent="-457200" algn="l">
              <a:buClr>
                <a:srgbClr val="FF0000"/>
              </a:buClr>
              <a:buFont typeface="+mj-lt"/>
              <a:buAutoNum type="arabicPeriod"/>
            </a:pPr>
            <a:r>
              <a:rPr lang="pt-BR" sz="2400" dirty="0" smtClean="0">
                <a:solidFill>
                  <a:srgbClr val="FF0000"/>
                </a:solidFill>
              </a:rPr>
              <a:t>Consumo Não Autorizado e Volumes Não Apropriados por Falhas de Cadastro – GP-4</a:t>
            </a:r>
          </a:p>
          <a:p>
            <a:pPr marL="457200" indent="-457200" algn="l">
              <a:buClr>
                <a:srgbClr val="FF0000"/>
              </a:buClr>
              <a:buFont typeface="+mj-lt"/>
              <a:buAutoNum type="arabicPeriod"/>
            </a:pPr>
            <a:r>
              <a:rPr lang="pt-BR" sz="2400" dirty="0" smtClean="0">
                <a:solidFill>
                  <a:srgbClr val="FF0000"/>
                </a:solidFill>
              </a:rPr>
              <a:t>Balanço Hídrico e Indicadores de Desempenho Operacional – GP-5</a:t>
            </a:r>
          </a:p>
          <a:p>
            <a:pPr marL="457200" indent="-457200" algn="l">
              <a:buClr>
                <a:srgbClr val="FF0000"/>
              </a:buClr>
              <a:buFont typeface="+mj-lt"/>
              <a:buAutoNum type="arabicPeriod"/>
            </a:pPr>
            <a:r>
              <a:rPr lang="pt-BR" sz="2400" dirty="0" smtClean="0">
                <a:solidFill>
                  <a:srgbClr val="FF0000"/>
                </a:solidFill>
              </a:rPr>
              <a:t>Método Direto para Obtenção de Perdas Reais em Sistemas de Abastecimento – GP-6</a:t>
            </a:r>
          </a:p>
          <a:p>
            <a:pPr marL="457200" indent="-457200" algn="l">
              <a:buClr>
                <a:srgbClr val="FF0000"/>
              </a:buClr>
              <a:buFont typeface="+mj-lt"/>
              <a:buAutoNum type="arabicPeriod"/>
            </a:pPr>
            <a:endParaRPr lang="pt-BR" sz="2400" dirty="0">
              <a:solidFill>
                <a:srgbClr val="FF0000"/>
              </a:solidFill>
            </a:endParaRPr>
          </a:p>
        </p:txBody>
      </p:sp>
      <p:sp>
        <p:nvSpPr>
          <p:cNvPr id="2" name="Espaço Reservado para Número de Slide 1"/>
          <p:cNvSpPr>
            <a:spLocks noGrp="1"/>
          </p:cNvSpPr>
          <p:nvPr>
            <p:ph type="sldNum" sz="quarter" idx="12"/>
          </p:nvPr>
        </p:nvSpPr>
        <p:spPr/>
        <p:txBody>
          <a:bodyPr/>
          <a:lstStyle/>
          <a:p>
            <a:fld id="{413292B0-B2E9-4EB3-BCE4-27652E1054C6}" type="slidenum">
              <a:rPr lang="pt-BR" smtClean="0"/>
              <a:pPr/>
              <a:t>15</a:t>
            </a:fld>
            <a:endParaRPr lang="pt-BR"/>
          </a:p>
        </p:txBody>
      </p:sp>
    </p:spTree>
    <p:extLst>
      <p:ext uri="{BB962C8B-B14F-4D97-AF65-F5344CB8AC3E}">
        <p14:creationId xmlns:p14="http://schemas.microsoft.com/office/powerpoint/2010/main" val="587261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1"/>
          <p:cNvSpPr txBox="1">
            <a:spLocks noGrp="1"/>
          </p:cNvSpPr>
          <p:nvPr/>
        </p:nvSpPr>
        <p:spPr bwMode="auto">
          <a:xfrm>
            <a:off x="8567738" y="6400800"/>
            <a:ext cx="576262" cy="457200"/>
          </a:xfrm>
          <a:prstGeom prst="rect">
            <a:avLst/>
          </a:prstGeom>
          <a:noFill/>
          <a:ln>
            <a:miter lim="800000"/>
            <a:headEnd/>
            <a:tailEnd/>
          </a:ln>
        </p:spPr>
        <p:txBody>
          <a:bodyPr anchor="ctr" anchorCtr="1"/>
          <a:lstStyle/>
          <a:p>
            <a:pPr algn="r">
              <a:defRPr/>
            </a:pPr>
            <a:fld id="{23A5C228-D6D2-47B6-836D-F49744A21301}" type="slidenum">
              <a:rPr lang="en-GB" sz="1200">
                <a:effectLst>
                  <a:outerShdw blurRad="38100" dist="38100" dir="2700000" algn="tl">
                    <a:srgbClr val="000000"/>
                  </a:outerShdw>
                </a:effectLst>
                <a:latin typeface="Tahoma" pitchFamily="34" charset="0"/>
                <a:cs typeface="+mn-cs"/>
              </a:rPr>
              <a:pPr algn="r">
                <a:defRPr/>
              </a:pPr>
              <a:t>16</a:t>
            </a:fld>
            <a:endParaRPr lang="en-GB" sz="1200">
              <a:effectLst>
                <a:outerShdw blurRad="38100" dist="38100" dir="2700000" algn="tl">
                  <a:srgbClr val="000000"/>
                </a:outerShdw>
              </a:effectLst>
              <a:latin typeface="Tahoma" pitchFamily="34" charset="0"/>
              <a:cs typeface="+mn-cs"/>
            </a:endParaRPr>
          </a:p>
        </p:txBody>
      </p:sp>
      <p:sp>
        <p:nvSpPr>
          <p:cNvPr id="173060" name="Rectangle 2"/>
          <p:cNvSpPr>
            <a:spLocks noChangeArrowheads="1"/>
          </p:cNvSpPr>
          <p:nvPr/>
        </p:nvSpPr>
        <p:spPr bwMode="auto">
          <a:xfrm>
            <a:off x="395536" y="333606"/>
            <a:ext cx="8748464" cy="1268760"/>
          </a:xfrm>
          <a:prstGeom prst="rect">
            <a:avLst/>
          </a:prstGeom>
          <a:noFill/>
          <a:ln w="9525">
            <a:noFill/>
            <a:miter lim="800000"/>
            <a:headEnd/>
            <a:tailEnd/>
          </a:ln>
        </p:spPr>
        <p:txBody>
          <a:bodyPr anchor="ctr"/>
          <a:lstStyle/>
          <a:p>
            <a:pPr algn="ctr" eaLnBrk="0" hangingPunct="0"/>
            <a:r>
              <a:rPr lang="pt-BR" sz="4000" spc="-100">
                <a:solidFill>
                  <a:srgbClr val="0070C0"/>
                </a:solidFill>
                <a:latin typeface="Verdana" pitchFamily="34" charset="0"/>
                <a:ea typeface="Verdana" pitchFamily="34" charset="0"/>
                <a:cs typeface="Verdana" pitchFamily="34" charset="0"/>
              </a:rPr>
              <a:t>VANTAGENS DO MÉTODO DO BALANÇO HÍDRICO</a:t>
            </a:r>
          </a:p>
        </p:txBody>
      </p:sp>
      <p:sp>
        <p:nvSpPr>
          <p:cNvPr id="1498115" name="Rectangle 3"/>
          <p:cNvSpPr>
            <a:spLocks noChangeArrowheads="1"/>
          </p:cNvSpPr>
          <p:nvPr/>
        </p:nvSpPr>
        <p:spPr bwMode="auto">
          <a:xfrm>
            <a:off x="787710" y="1518967"/>
            <a:ext cx="7772400" cy="4576763"/>
          </a:xfrm>
          <a:prstGeom prst="rect">
            <a:avLst/>
          </a:prstGeom>
          <a:noFill/>
          <a:ln w="9525">
            <a:noFill/>
            <a:miter lim="800000"/>
            <a:headEnd/>
            <a:tailEnd/>
          </a:ln>
        </p:spPr>
        <p:txBody>
          <a:bodyPr/>
          <a:lstStyle/>
          <a:p>
            <a:pPr marL="381000" indent="-381000">
              <a:lnSpc>
                <a:spcPct val="80000"/>
              </a:lnSpc>
              <a:spcBef>
                <a:spcPct val="20000"/>
              </a:spcBef>
              <a:buClr>
                <a:schemeClr val="hlink"/>
              </a:buClr>
              <a:buSzPct val="90000"/>
              <a:buFont typeface="Wingdings" pitchFamily="2" charset="2"/>
              <a:buAutoNum type="arabicPeriod"/>
            </a:pPr>
            <a:endParaRPr lang="pt-BR" sz="2000" b="1" u="sng"/>
          </a:p>
          <a:p>
            <a:pPr marL="381000" indent="-381000">
              <a:lnSpc>
                <a:spcPct val="80000"/>
              </a:lnSpc>
              <a:spcBef>
                <a:spcPct val="20000"/>
              </a:spcBef>
              <a:buClr>
                <a:schemeClr val="hlink"/>
              </a:buClr>
              <a:buSzPct val="90000"/>
              <a:buFont typeface="Wingdings" pitchFamily="2" charset="2"/>
              <a:buNone/>
            </a:pPr>
            <a:r>
              <a:rPr lang="pt-BR" sz="2000" b="1">
                <a:solidFill>
                  <a:srgbClr val="FF3300"/>
                </a:solidFill>
              </a:rPr>
              <a:t>	</a:t>
            </a:r>
          </a:p>
          <a:p>
            <a:pPr marL="411163" indent="-342900" eaLnBrk="0" hangingPunct="0">
              <a:lnSpc>
                <a:spcPct val="80000"/>
              </a:lnSpc>
              <a:spcBef>
                <a:spcPts val="700"/>
              </a:spcBef>
              <a:buClr>
                <a:schemeClr val="tx2"/>
              </a:buClr>
              <a:buSzPct val="95000"/>
              <a:buFont typeface="Wingdings" pitchFamily="2" charset="2"/>
              <a:buChar char=""/>
            </a:pPr>
            <a:r>
              <a:rPr lang="pt-BR" sz="2400" smtClean="0">
                <a:latin typeface="Verdana" pitchFamily="34" charset="0"/>
                <a:ea typeface="Verdana" pitchFamily="34" charset="0"/>
                <a:cs typeface="Verdana" pitchFamily="34" charset="0"/>
              </a:rPr>
              <a:t>Integra </a:t>
            </a:r>
            <a:r>
              <a:rPr lang="pt-BR" sz="2400">
                <a:latin typeface="Verdana" pitchFamily="34" charset="0"/>
                <a:ea typeface="Verdana" pitchFamily="34" charset="0"/>
                <a:cs typeface="Verdana" pitchFamily="34" charset="0"/>
              </a:rPr>
              <a:t>conjuntos de informações das diversas partes do(s) sistema(s) em um corpo conceitual organizado e coerente, que envolve aspectos operacionais e comerciais simultâneos, de uma mesma base física e temporal. </a:t>
            </a:r>
          </a:p>
          <a:p>
            <a:pPr marL="411163" indent="-342900" eaLnBrk="0" hangingPunct="0">
              <a:lnSpc>
                <a:spcPct val="80000"/>
              </a:lnSpc>
              <a:spcBef>
                <a:spcPts val="700"/>
              </a:spcBef>
              <a:buClr>
                <a:schemeClr val="tx2"/>
              </a:buClr>
              <a:buSzPct val="95000"/>
              <a:buFont typeface="Wingdings" pitchFamily="2" charset="2"/>
              <a:buChar char=""/>
            </a:pPr>
            <a:endParaRPr lang="pt-BR" sz="2400">
              <a:latin typeface="Verdana" pitchFamily="34" charset="0"/>
              <a:ea typeface="Verdana" pitchFamily="34" charset="0"/>
              <a:cs typeface="Verdana" pitchFamily="34" charset="0"/>
            </a:endParaRPr>
          </a:p>
          <a:p>
            <a:pPr marL="411163" indent="-342900" eaLnBrk="0" hangingPunct="0">
              <a:lnSpc>
                <a:spcPct val="80000"/>
              </a:lnSpc>
              <a:spcBef>
                <a:spcPts val="700"/>
              </a:spcBef>
              <a:buClr>
                <a:schemeClr val="tx2"/>
              </a:buClr>
              <a:buSzPct val="95000"/>
              <a:buFont typeface="Wingdings" pitchFamily="2" charset="2"/>
              <a:buChar char=""/>
            </a:pPr>
            <a:r>
              <a:rPr lang="pt-BR" sz="2400" smtClean="0">
                <a:latin typeface="Verdana" pitchFamily="34" charset="0"/>
                <a:ea typeface="Verdana" pitchFamily="34" charset="0"/>
                <a:cs typeface="Verdana" pitchFamily="34" charset="0"/>
              </a:rPr>
              <a:t>O </a:t>
            </a:r>
            <a:r>
              <a:rPr lang="pt-BR" sz="2400">
                <a:latin typeface="Verdana" pitchFamily="34" charset="0"/>
                <a:ea typeface="Verdana" pitchFamily="34" charset="0"/>
                <a:cs typeface="Verdana" pitchFamily="34" charset="0"/>
              </a:rPr>
              <a:t>modelo conceitual de balanços hídricos top down está mundialmente difundido e testado, sendo amplamente utilizado por instituições operadoras e de regulação em muitos países</a:t>
            </a:r>
            <a:r>
              <a:rPr lang="pt-BR">
                <a:latin typeface="+mn-lt"/>
                <a:cs typeface="+mn-cs"/>
              </a:rPr>
              <a:t>. </a:t>
            </a:r>
          </a:p>
        </p:txBody>
      </p:sp>
      <p:sp>
        <p:nvSpPr>
          <p:cNvPr id="2" name="Espaço Reservado para Número de Slide 1"/>
          <p:cNvSpPr>
            <a:spLocks noGrp="1"/>
          </p:cNvSpPr>
          <p:nvPr>
            <p:ph type="sldNum" sz="quarter" idx="12"/>
          </p:nvPr>
        </p:nvSpPr>
        <p:spPr/>
        <p:txBody>
          <a:bodyPr/>
          <a:lstStyle/>
          <a:p>
            <a:fld id="{EDECB21C-CD33-473D-8896-05C26CF3340F}" type="slidenum">
              <a:rPr lang="pt-BR" smtClean="0"/>
              <a:pPr/>
              <a:t>16</a:t>
            </a:fld>
            <a:endParaRPr lang="pt-B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17</a:t>
            </a:fld>
            <a:endParaRPr lang="pt-BR"/>
          </a:p>
        </p:txBody>
      </p:sp>
      <p:sp>
        <p:nvSpPr>
          <p:cNvPr id="3" name="CaixaDeTexto 2"/>
          <p:cNvSpPr txBox="1"/>
          <p:nvPr/>
        </p:nvSpPr>
        <p:spPr>
          <a:xfrm>
            <a:off x="1306286" y="2525486"/>
            <a:ext cx="6803572" cy="1569660"/>
          </a:xfrm>
          <a:prstGeom prst="rect">
            <a:avLst/>
          </a:prstGeom>
          <a:noFill/>
        </p:spPr>
        <p:txBody>
          <a:bodyPr wrap="square" rtlCol="0">
            <a:spAutoFit/>
          </a:bodyPr>
          <a:lstStyle/>
          <a:p>
            <a:r>
              <a:rPr lang="pt-BR" sz="4800" dirty="0" smtClean="0"/>
              <a:t>PERDAS APARENTES: SUBMEDIÇÃO</a:t>
            </a:r>
          </a:p>
        </p:txBody>
      </p:sp>
    </p:spTree>
    <p:extLst>
      <p:ext uri="{BB962C8B-B14F-4D97-AF65-F5344CB8AC3E}">
        <p14:creationId xmlns:p14="http://schemas.microsoft.com/office/powerpoint/2010/main" val="967030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13292B0-B2E9-4EB3-BCE4-27652E1054C6}" type="slidenum">
              <a:rPr lang="pt-BR" smtClean="0"/>
              <a:pPr/>
              <a:t>18</a:t>
            </a:fld>
            <a:endParaRPr lang="pt-BR"/>
          </a:p>
        </p:txBody>
      </p:sp>
      <p:grpSp>
        <p:nvGrpSpPr>
          <p:cNvPr id="6" name="Grupo 5"/>
          <p:cNvGrpSpPr/>
          <p:nvPr/>
        </p:nvGrpSpPr>
        <p:grpSpPr>
          <a:xfrm>
            <a:off x="415140" y="434898"/>
            <a:ext cx="8360870" cy="6022165"/>
            <a:chOff x="415140" y="434898"/>
            <a:chExt cx="8360870" cy="6022165"/>
          </a:xfrm>
        </p:grpSpPr>
        <p:grpSp>
          <p:nvGrpSpPr>
            <p:cNvPr id="4" name="Grupo 3"/>
            <p:cNvGrpSpPr/>
            <p:nvPr/>
          </p:nvGrpSpPr>
          <p:grpSpPr>
            <a:xfrm>
              <a:off x="415140" y="434898"/>
              <a:ext cx="8360870" cy="6022165"/>
              <a:chOff x="415140" y="434898"/>
              <a:chExt cx="8360870" cy="6022165"/>
            </a:xfrm>
          </p:grpSpPr>
          <p:pic>
            <p:nvPicPr>
              <p:cNvPr id="1026" name="Picture 2"/>
              <p:cNvPicPr>
                <a:picLocks noChangeAspect="1" noChangeArrowheads="1"/>
              </p:cNvPicPr>
              <p:nvPr/>
            </p:nvPicPr>
            <p:blipFill>
              <a:blip r:embed="rId3" cstate="print"/>
              <a:srcRect/>
              <a:stretch>
                <a:fillRect/>
              </a:stretch>
            </p:blipFill>
            <p:spPr bwMode="auto">
              <a:xfrm>
                <a:off x="415140" y="434898"/>
                <a:ext cx="8360870" cy="6022165"/>
              </a:xfrm>
              <a:prstGeom prst="rect">
                <a:avLst/>
              </a:prstGeom>
              <a:noFill/>
              <a:ln w="9525">
                <a:noFill/>
                <a:miter lim="800000"/>
                <a:headEnd/>
                <a:tailEnd/>
              </a:ln>
            </p:spPr>
          </p:pic>
          <p:sp>
            <p:nvSpPr>
              <p:cNvPr id="3" name="Retângulo 2"/>
              <p:cNvSpPr/>
              <p:nvPr/>
            </p:nvSpPr>
            <p:spPr>
              <a:xfrm>
                <a:off x="2797628" y="2645229"/>
                <a:ext cx="2013857" cy="642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5" name="Retângulo 4"/>
            <p:cNvSpPr/>
            <p:nvPr/>
          </p:nvSpPr>
          <p:spPr>
            <a:xfrm>
              <a:off x="587829" y="544286"/>
              <a:ext cx="326571" cy="3918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81934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13292B0-B2E9-4EB3-BCE4-27652E1054C6}" type="slidenum">
              <a:rPr lang="pt-BR" smtClean="0"/>
              <a:pPr/>
              <a:t>19</a:t>
            </a:fld>
            <a:endParaRPr lang="pt-B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26" y="919843"/>
            <a:ext cx="8792774" cy="515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277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2</a:t>
            </a:fld>
            <a:endParaRPr lang="pt-BR"/>
          </a:p>
        </p:txBody>
      </p:sp>
      <p:sp>
        <p:nvSpPr>
          <p:cNvPr id="1293314" name="Rectangle 2"/>
          <p:cNvSpPr>
            <a:spLocks noGrp="1" noChangeArrowheads="1"/>
          </p:cNvSpPr>
          <p:nvPr>
            <p:ph type="title" idx="4294967295"/>
          </p:nvPr>
        </p:nvSpPr>
        <p:spPr>
          <a:xfrm>
            <a:off x="591785" y="769584"/>
            <a:ext cx="7412037" cy="584200"/>
          </a:xfrm>
        </p:spPr>
        <p:txBody>
          <a:bodyPr>
            <a:noAutofit/>
          </a:bodyPr>
          <a:lstStyle/>
          <a:p>
            <a:pPr algn="ctr"/>
            <a:r>
              <a:rPr lang="pt-BR" sz="3600" dirty="0" smtClean="0">
                <a:solidFill>
                  <a:schemeClr val="tx1"/>
                </a:solidFill>
              </a:rPr>
              <a:t>CONTEÚDO DA APRESENTAÇÃO</a:t>
            </a:r>
            <a:endParaRPr lang="pt-BR" sz="3600" dirty="0">
              <a:solidFill>
                <a:schemeClr val="tx1"/>
              </a:solidFill>
            </a:endParaRPr>
          </a:p>
        </p:txBody>
      </p:sp>
      <p:sp>
        <p:nvSpPr>
          <p:cNvPr id="1293315" name="Rectangle 3"/>
          <p:cNvSpPr>
            <a:spLocks noGrp="1" noChangeArrowheads="1"/>
          </p:cNvSpPr>
          <p:nvPr>
            <p:ph type="body" idx="4294967295"/>
          </p:nvPr>
        </p:nvSpPr>
        <p:spPr>
          <a:xfrm>
            <a:off x="850371" y="1982259"/>
            <a:ext cx="7345362" cy="3889375"/>
          </a:xfrm>
          <a:prstGeom prst="rect">
            <a:avLst/>
          </a:prstGeom>
        </p:spPr>
        <p:txBody>
          <a:bodyPr>
            <a:normAutofit/>
          </a:bodyPr>
          <a:lstStyle/>
          <a:p>
            <a:r>
              <a:rPr lang="pt-BR" sz="2400" dirty="0" smtClean="0">
                <a:ea typeface="Verdana" pitchFamily="34" charset="0"/>
                <a:cs typeface="Verdana" pitchFamily="34" charset="0"/>
              </a:rPr>
              <a:t>Balanço Hídrico: conceito, objetivos, cálculos</a:t>
            </a:r>
          </a:p>
          <a:p>
            <a:r>
              <a:rPr lang="pt-BR" sz="2400" dirty="0" smtClean="0">
                <a:ea typeface="Verdana" pitchFamily="34" charset="0"/>
                <a:cs typeface="Verdana" pitchFamily="34" charset="0"/>
              </a:rPr>
              <a:t>Conceito de incerteza de medição no cálculo do balanço hídrico</a:t>
            </a:r>
          </a:p>
          <a:p>
            <a:r>
              <a:rPr lang="pt-BR" sz="2400" dirty="0" smtClean="0">
                <a:ea typeface="Verdana" pitchFamily="34" charset="0"/>
                <a:cs typeface="Verdana" pitchFamily="34" charset="0"/>
              </a:rPr>
              <a:t>Aplicando o limite de confiabilidade de 95%</a:t>
            </a:r>
          </a:p>
          <a:p>
            <a:r>
              <a:rPr lang="pt-BR" sz="2400" dirty="0" smtClean="0">
                <a:ea typeface="Verdana" pitchFamily="34" charset="0"/>
                <a:cs typeface="Verdana" pitchFamily="34" charset="0"/>
              </a:rPr>
              <a:t>Perdas Reais Anuais Inevitáveis</a:t>
            </a:r>
          </a:p>
          <a:p>
            <a:r>
              <a:rPr lang="pt-BR" sz="2400" dirty="0" smtClean="0">
                <a:ea typeface="Verdana" pitchFamily="34" charset="0"/>
                <a:cs typeface="Verdana" pitchFamily="34" charset="0"/>
              </a:rPr>
              <a:t>Indicadores de desempenho</a:t>
            </a:r>
          </a:p>
          <a:p>
            <a:r>
              <a:rPr lang="pt-BR" sz="2400" dirty="0" smtClean="0">
                <a:ea typeface="Verdana" pitchFamily="34" charset="0"/>
                <a:cs typeface="Verdana" pitchFamily="34" charset="0"/>
              </a:rPr>
              <a:t>Limitação dos indicadores em porcentual;</a:t>
            </a:r>
          </a:p>
          <a:p>
            <a:r>
              <a:rPr lang="pt-BR" sz="2400" dirty="0" smtClean="0">
                <a:ea typeface="Verdana" pitchFamily="34" charset="0"/>
                <a:cs typeface="Verdana" pitchFamily="34" charset="0"/>
              </a:rPr>
              <a:t>Aplicativos disponíveis</a:t>
            </a:r>
          </a:p>
          <a:p>
            <a:endParaRPr lang="pt-BR" sz="2400" dirty="0" smtClean="0">
              <a:ea typeface="Verdana" pitchFamily="34" charset="0"/>
              <a:cs typeface="Verdana" pitchFamily="34" charset="0"/>
            </a:endParaRPr>
          </a:p>
          <a:p>
            <a:endParaRPr lang="pt-BR" sz="2400" dirty="0" smtClean="0">
              <a:latin typeface="Verdana" pitchFamily="34" charset="0"/>
              <a:ea typeface="Verdana" pitchFamily="34" charset="0"/>
              <a:cs typeface="Verdana" pitchFamily="34" charset="0"/>
            </a:endParaRPr>
          </a:p>
          <a:p>
            <a:endParaRPr lang="pt-BR" sz="2400" dirty="0" smtClean="0">
              <a:latin typeface="Verdana" pitchFamily="34" charset="0"/>
              <a:ea typeface="Verdana" pitchFamily="34" charset="0"/>
              <a:cs typeface="Verdana" pitchFamily="34" charset="0"/>
            </a:endParaRPr>
          </a:p>
          <a:p>
            <a:endParaRPr lang="pt-BR" sz="2400" dirty="0">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1"/>
          </p:nvPr>
        </p:nvSpPr>
        <p:spPr>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mtClean="0"/>
              <a:t>IDB NRW Workshop, Belize, 18-19</a:t>
            </a:r>
            <a:r>
              <a:rPr lang="en-GB" baseline="30000" smtClean="0"/>
              <a:t>th</a:t>
            </a:r>
            <a:r>
              <a:rPr lang="en-GB" smtClean="0"/>
              <a:t> May 2010</a:t>
            </a:r>
            <a:endParaRPr lang="en-US" smtClean="0"/>
          </a:p>
        </p:txBody>
      </p:sp>
      <p:pic>
        <p:nvPicPr>
          <p:cNvPr id="235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28600"/>
            <a:ext cx="5781675" cy="31813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540125"/>
            <a:ext cx="5524500" cy="32480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7" name="Text Box 4"/>
          <p:cNvSpPr txBox="1">
            <a:spLocks noChangeArrowheads="1"/>
          </p:cNvSpPr>
          <p:nvPr/>
        </p:nvSpPr>
        <p:spPr bwMode="auto">
          <a:xfrm>
            <a:off x="140608" y="323850"/>
            <a:ext cx="31067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2000" b="1" dirty="0"/>
              <a:t>Os gráficos mostram um medidor corretamente </a:t>
            </a:r>
          </a:p>
          <a:p>
            <a:pPr eaLnBrk="1" hangingPunct="1"/>
            <a:r>
              <a:rPr lang="pt-BR" sz="2000" b="1" dirty="0"/>
              <a:t>dimensionado e outro</a:t>
            </a:r>
          </a:p>
          <a:p>
            <a:pPr eaLnBrk="1" hangingPunct="1"/>
            <a:r>
              <a:rPr lang="pt-BR" sz="2000" b="1" dirty="0"/>
              <a:t>mal dimensionado</a:t>
            </a:r>
          </a:p>
        </p:txBody>
      </p:sp>
    </p:spTree>
    <p:extLst>
      <p:ext uri="{BB962C8B-B14F-4D97-AF65-F5344CB8AC3E}">
        <p14:creationId xmlns:p14="http://schemas.microsoft.com/office/powerpoint/2010/main" val="3570477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13292B0-B2E9-4EB3-BCE4-27652E1054C6}" type="slidenum">
              <a:rPr lang="pt-BR" smtClean="0"/>
              <a:pPr/>
              <a:t>21</a:t>
            </a:fld>
            <a:endParaRPr lang="pt-BR"/>
          </a:p>
        </p:txBody>
      </p:sp>
      <p:sp>
        <p:nvSpPr>
          <p:cNvPr id="4" name="CaixaDeTexto 3"/>
          <p:cNvSpPr txBox="1"/>
          <p:nvPr/>
        </p:nvSpPr>
        <p:spPr>
          <a:xfrm>
            <a:off x="4855029" y="152403"/>
            <a:ext cx="4288971" cy="707886"/>
          </a:xfrm>
          <a:prstGeom prst="rect">
            <a:avLst/>
          </a:prstGeom>
          <a:noFill/>
        </p:spPr>
        <p:txBody>
          <a:bodyPr wrap="square" rtlCol="0">
            <a:spAutoFit/>
          </a:bodyPr>
          <a:lstStyle/>
          <a:p>
            <a:r>
              <a:rPr lang="pt-BR" sz="2000" dirty="0" smtClean="0"/>
              <a:t>COMO O USUÁRIO RESIDENCIAL CONSOME ÁGUA</a:t>
            </a:r>
            <a:endParaRPr lang="pt-BR" sz="2000" dirty="0"/>
          </a:p>
        </p:txBody>
      </p:sp>
      <p:grpSp>
        <p:nvGrpSpPr>
          <p:cNvPr id="6" name="Grupo 5"/>
          <p:cNvGrpSpPr/>
          <p:nvPr/>
        </p:nvGrpSpPr>
        <p:grpSpPr>
          <a:xfrm>
            <a:off x="0" y="0"/>
            <a:ext cx="9144000" cy="6858000"/>
            <a:chOff x="0" y="0"/>
            <a:chExt cx="9144000" cy="685800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ixaDeTexto 4"/>
            <p:cNvSpPr txBox="1"/>
            <p:nvPr/>
          </p:nvSpPr>
          <p:spPr>
            <a:xfrm>
              <a:off x="7413172" y="5388428"/>
              <a:ext cx="1404257" cy="369332"/>
            </a:xfrm>
            <a:prstGeom prst="rect">
              <a:avLst/>
            </a:prstGeom>
            <a:noFill/>
          </p:spPr>
          <p:txBody>
            <a:bodyPr wrap="square" rtlCol="0">
              <a:spAutoFit/>
            </a:bodyPr>
            <a:lstStyle/>
            <a:p>
              <a:r>
                <a:rPr lang="pt-BR" dirty="0" smtClean="0">
                  <a:latin typeface="+mn-lt"/>
                </a:rPr>
                <a:t>Litros/hora</a:t>
              </a:r>
              <a:endParaRPr lang="pt-BR" dirty="0">
                <a:latin typeface="+mn-lt"/>
              </a:endParaRPr>
            </a:p>
          </p:txBody>
        </p:sp>
      </p:grpSp>
    </p:spTree>
    <p:extLst>
      <p:ext uri="{BB962C8B-B14F-4D97-AF65-F5344CB8AC3E}">
        <p14:creationId xmlns:p14="http://schemas.microsoft.com/office/powerpoint/2010/main" val="944006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13292B0-B2E9-4EB3-BCE4-27652E1054C6}" type="slidenum">
              <a:rPr lang="pt-BR" smtClean="0"/>
              <a:pPr/>
              <a:t>22</a:t>
            </a:fld>
            <a:endParaRPr lang="pt-B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7218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13292B0-B2E9-4EB3-BCE4-27652E1054C6}" type="slidenum">
              <a:rPr lang="pt-BR" smtClean="0"/>
              <a:pPr/>
              <a:t>23</a:t>
            </a:fld>
            <a:endParaRPr lang="pt-BR"/>
          </a:p>
        </p:txBody>
      </p:sp>
      <p:sp>
        <p:nvSpPr>
          <p:cNvPr id="3" name="CaixaDeTexto 2"/>
          <p:cNvSpPr txBox="1"/>
          <p:nvPr/>
        </p:nvSpPr>
        <p:spPr>
          <a:xfrm>
            <a:off x="576943" y="348342"/>
            <a:ext cx="7069821" cy="461665"/>
          </a:xfrm>
          <a:prstGeom prst="rect">
            <a:avLst/>
          </a:prstGeom>
          <a:noFill/>
        </p:spPr>
        <p:txBody>
          <a:bodyPr wrap="none" rtlCol="0">
            <a:spAutoFit/>
          </a:bodyPr>
          <a:lstStyle/>
          <a:p>
            <a:r>
              <a:rPr lang="pt-BR" sz="2400" dirty="0" smtClean="0">
                <a:latin typeface="+mj-lt"/>
              </a:rPr>
              <a:t>CONSUMO EFETIVO E VAZÕES NORMALIZADAS (IPT)</a:t>
            </a:r>
            <a:endParaRPr lang="pt-BR" sz="2400" dirty="0">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9339"/>
            <a:ext cx="889635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049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13292B0-B2E9-4EB3-BCE4-27652E1054C6}" type="slidenum">
              <a:rPr lang="pt-BR" smtClean="0"/>
              <a:pPr/>
              <a:t>24</a:t>
            </a:fld>
            <a:endParaRPr lang="pt-B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0" y="733425"/>
            <a:ext cx="9009289" cy="5776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734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25</a:t>
            </a:fld>
            <a:endParaRPr lang="pt-BR"/>
          </a:p>
        </p:txBody>
      </p:sp>
      <p:sp>
        <p:nvSpPr>
          <p:cNvPr id="3" name="CaixaDeTexto 2"/>
          <p:cNvSpPr txBox="1"/>
          <p:nvPr/>
        </p:nvSpPr>
        <p:spPr>
          <a:xfrm>
            <a:off x="1143000" y="2286000"/>
            <a:ext cx="6803572" cy="2308324"/>
          </a:xfrm>
          <a:prstGeom prst="rect">
            <a:avLst/>
          </a:prstGeom>
          <a:noFill/>
        </p:spPr>
        <p:txBody>
          <a:bodyPr wrap="square" rtlCol="0">
            <a:spAutoFit/>
          </a:bodyPr>
          <a:lstStyle/>
          <a:p>
            <a:r>
              <a:rPr lang="pt-BR" sz="4800" dirty="0" smtClean="0"/>
              <a:t>PERDAS APARENTES: CONSUMOS NÃO AUTORIZADOS</a:t>
            </a:r>
          </a:p>
        </p:txBody>
      </p:sp>
    </p:spTree>
    <p:extLst>
      <p:ext uri="{BB962C8B-B14F-4D97-AF65-F5344CB8AC3E}">
        <p14:creationId xmlns:p14="http://schemas.microsoft.com/office/powerpoint/2010/main" val="1434818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26</a:t>
            </a:fld>
            <a:endParaRPr lang="pt-BR"/>
          </a:p>
        </p:txBody>
      </p:sp>
      <p:graphicFrame>
        <p:nvGraphicFramePr>
          <p:cNvPr id="4" name="Tabela 3"/>
          <p:cNvGraphicFramePr>
            <a:graphicFrameLocks noGrp="1"/>
          </p:cNvGraphicFramePr>
          <p:nvPr>
            <p:extLst/>
          </p:nvPr>
        </p:nvGraphicFramePr>
        <p:xfrm>
          <a:off x="620486" y="1175659"/>
          <a:ext cx="8153400" cy="4811484"/>
        </p:xfrm>
        <a:graphic>
          <a:graphicData uri="http://schemas.openxmlformats.org/drawingml/2006/table">
            <a:tbl>
              <a:tblPr/>
              <a:tblGrid>
                <a:gridCol w="1793747"/>
                <a:gridCol w="6359653"/>
              </a:tblGrid>
              <a:tr h="1456449">
                <a:tc gridSpan="2">
                  <a:txBody>
                    <a:bodyPr/>
                    <a:lstStyle/>
                    <a:p>
                      <a:pPr algn="ctr" fontAlgn="ctr"/>
                      <a:r>
                        <a:rPr lang="pt-BR" sz="3200" b="1" i="0" u="none" strike="noStrike" dirty="0">
                          <a:effectLst/>
                          <a:latin typeface="Calibri"/>
                        </a:rPr>
                        <a:t>Ligação clandestina na rede distribuidora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r>
              <a:tr h="1638505">
                <a:tc>
                  <a:txBody>
                    <a:bodyPr/>
                    <a:lstStyle/>
                    <a:p>
                      <a:pPr algn="ctr" fontAlgn="ctr"/>
                      <a:r>
                        <a:rPr lang="pt-BR" sz="2400" b="0" i="0" u="none" strike="noStrike">
                          <a:effectLst/>
                          <a:latin typeface="Calibri"/>
                        </a:rPr>
                        <a:t>Uso residencial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ctr"/>
                      <a:r>
                        <a:rPr lang="pt-BR" sz="2400" b="0" i="0" u="none" strike="noStrike">
                          <a:effectLst/>
                          <a:latin typeface="Calibri"/>
                        </a:rPr>
                        <a:t>Acesso indevido por parte do usuário não cadastrado à rede distribuidora da companhia, visando o furto de água para uso residencial.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716530">
                <a:tc>
                  <a:txBody>
                    <a:bodyPr/>
                    <a:lstStyle/>
                    <a:p>
                      <a:pPr algn="ctr" fontAlgn="ctr"/>
                      <a:r>
                        <a:rPr lang="pt-BR" sz="2400" b="0" i="0" u="none" strike="noStrike">
                          <a:effectLst/>
                          <a:latin typeface="Calibri"/>
                        </a:rPr>
                        <a:t>Usos comercial, industrial ou público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ctr"/>
                      <a:r>
                        <a:rPr lang="pt-BR" sz="2400" b="0" i="0" u="none" strike="noStrike" dirty="0">
                          <a:effectLst/>
                          <a:latin typeface="Calibri"/>
                        </a:rPr>
                        <a:t>Acesso indevido por parte do usuário não cadastrado à rede distribuidora da companhia, visando o furto de água para outros usos que não o residencial.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r>
            </a:tbl>
          </a:graphicData>
        </a:graphic>
      </p:graphicFrame>
    </p:spTree>
    <p:extLst>
      <p:ext uri="{BB962C8B-B14F-4D97-AF65-F5344CB8AC3E}">
        <p14:creationId xmlns:p14="http://schemas.microsoft.com/office/powerpoint/2010/main" val="239539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27</a:t>
            </a:fld>
            <a:endParaRPr lang="pt-BR"/>
          </a:p>
        </p:txBody>
      </p:sp>
      <p:graphicFrame>
        <p:nvGraphicFramePr>
          <p:cNvPr id="3" name="Tabela 2"/>
          <p:cNvGraphicFramePr>
            <a:graphicFrameLocks noGrp="1"/>
          </p:cNvGraphicFramePr>
          <p:nvPr>
            <p:extLst/>
          </p:nvPr>
        </p:nvGraphicFramePr>
        <p:xfrm>
          <a:off x="522514" y="1273629"/>
          <a:ext cx="8153400" cy="4887686"/>
        </p:xfrm>
        <a:graphic>
          <a:graphicData uri="http://schemas.openxmlformats.org/drawingml/2006/table">
            <a:tbl>
              <a:tblPr/>
              <a:tblGrid>
                <a:gridCol w="1793748"/>
                <a:gridCol w="6359652"/>
              </a:tblGrid>
              <a:tr h="1058705">
                <a:tc gridSpan="2">
                  <a:txBody>
                    <a:bodyPr/>
                    <a:lstStyle/>
                    <a:p>
                      <a:pPr algn="ctr" fontAlgn="ctr"/>
                      <a:r>
                        <a:rPr lang="pt-BR" sz="4000" b="1" i="0" u="none" strike="noStrike" dirty="0">
                          <a:effectLst/>
                          <a:latin typeface="Calibri"/>
                        </a:rPr>
                        <a:t>Fraudes nas ligações de água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r>
              <a:tr h="1111640">
                <a:tc>
                  <a:txBody>
                    <a:bodyPr/>
                    <a:lstStyle/>
                    <a:p>
                      <a:pPr algn="ctr" fontAlgn="ctr"/>
                      <a:r>
                        <a:rPr lang="pt-BR" sz="2000" b="0" i="0" u="none" strike="noStrike" dirty="0">
                          <a:effectLst/>
                          <a:latin typeface="Calibri"/>
                        </a:rPr>
                        <a:t>Violação de hidrômetro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ctr"/>
                      <a:r>
                        <a:rPr lang="pt-BR" sz="2000" b="0" i="0" u="none" strike="noStrike" dirty="0">
                          <a:effectLst/>
                          <a:latin typeface="Calibri"/>
                        </a:rPr>
                        <a:t>Qualquer tipo de intervenção direta ou manipulação por parte do usuário no medidor da companhia visando evitar ou reduzir o registro de volumes.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535121">
                <a:tc>
                  <a:txBody>
                    <a:bodyPr/>
                    <a:lstStyle/>
                    <a:p>
                      <a:pPr algn="ctr" fontAlgn="ctr"/>
                      <a:r>
                        <a:rPr lang="pt-BR" sz="2000" b="0" i="0" u="none" strike="noStrike">
                          <a:effectLst/>
                          <a:latin typeface="Calibri"/>
                        </a:rPr>
                        <a:t>Ligação direta para o próprio imóvel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2000" b="0" i="0" u="none" strike="noStrike" dirty="0">
                          <a:effectLst/>
                          <a:latin typeface="Calibri"/>
                        </a:rPr>
                        <a:t>Acesso indevido por parte do usuário com ligação cadastrada da companhia ao ramal predial ou à rede formal, antes do medidor, visando subtrair volumes ao registro de consumos, para uso do próprio imóvel.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82220">
                <a:tc>
                  <a:txBody>
                    <a:bodyPr/>
                    <a:lstStyle/>
                    <a:p>
                      <a:pPr algn="ctr" fontAlgn="ctr"/>
                      <a:r>
                        <a:rPr lang="pt-BR" sz="2000" b="0" i="0" u="none" strike="noStrike">
                          <a:effectLst/>
                          <a:latin typeface="Calibri"/>
                        </a:rPr>
                        <a:t>Ligação direta para terceiros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ctr"/>
                      <a:r>
                        <a:rPr lang="pt-BR" sz="2000" b="0" i="0" u="none" strike="noStrike" dirty="0">
                          <a:effectLst/>
                          <a:latin typeface="Calibri"/>
                        </a:rPr>
                        <a:t>Acesso indevido por parte do usuário ao ramal predial formal, antes do medidor, visando subtrair volumes ao registro de consumos, para uso de terceiros.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2621399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28</a:t>
            </a:fld>
            <a:endParaRPr lang="pt-BR"/>
          </a:p>
        </p:txBody>
      </p:sp>
      <p:graphicFrame>
        <p:nvGraphicFramePr>
          <p:cNvPr id="3" name="Tabela 2"/>
          <p:cNvGraphicFramePr>
            <a:graphicFrameLocks noGrp="1"/>
          </p:cNvGraphicFramePr>
          <p:nvPr>
            <p:extLst/>
          </p:nvPr>
        </p:nvGraphicFramePr>
        <p:xfrm>
          <a:off x="576943" y="936172"/>
          <a:ext cx="7859485" cy="5020851"/>
        </p:xfrm>
        <a:graphic>
          <a:graphicData uri="http://schemas.openxmlformats.org/drawingml/2006/table">
            <a:tbl>
              <a:tblPr/>
              <a:tblGrid>
                <a:gridCol w="1729086"/>
                <a:gridCol w="6130399"/>
              </a:tblGrid>
              <a:tr h="1100667">
                <a:tc gridSpan="2">
                  <a:txBody>
                    <a:bodyPr/>
                    <a:lstStyle/>
                    <a:p>
                      <a:pPr algn="ctr" fontAlgn="ctr"/>
                      <a:r>
                        <a:rPr lang="pt-BR" sz="4000" b="1" i="0" u="none" strike="noStrike" dirty="0">
                          <a:effectLst/>
                          <a:latin typeface="Calibri"/>
                        </a:rPr>
                        <a:t>Falhas de cadastro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r>
              <a:tr h="1712148">
                <a:tc>
                  <a:txBody>
                    <a:bodyPr/>
                    <a:lstStyle/>
                    <a:p>
                      <a:pPr algn="ctr" fontAlgn="ctr"/>
                      <a:r>
                        <a:rPr lang="pt-BR" sz="2000" b="0" i="0" u="none" strike="noStrike" dirty="0">
                          <a:effectLst/>
                          <a:latin typeface="Calibri"/>
                        </a:rPr>
                        <a:t>Religados à revelia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ctr"/>
                      <a:r>
                        <a:rPr lang="pt-BR" sz="2000" b="0" i="0" u="none" strike="noStrike" dirty="0">
                          <a:effectLst/>
                          <a:latin typeface="Calibri"/>
                        </a:rPr>
                        <a:t>Usuários que violaram a restrição de fornecimento imposta legalmente pela companhia, qualquer que tenha sido o mecanismo, sem que a companhia tenha sido capaz de impor ao usuário a regularização e o registro dos consumos.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284111">
                <a:tc>
                  <a:txBody>
                    <a:bodyPr/>
                    <a:lstStyle/>
                    <a:p>
                      <a:pPr algn="ctr" fontAlgn="ctr"/>
                      <a:r>
                        <a:rPr lang="pt-BR" sz="2000" b="0" i="0" u="none" strike="noStrike">
                          <a:effectLst/>
                          <a:latin typeface="Calibri"/>
                        </a:rPr>
                        <a:t>Imóvel não cadastrado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ctr"/>
                      <a:r>
                        <a:rPr lang="pt-BR" sz="2000" b="0" i="0" u="none" strike="noStrike" dirty="0">
                          <a:effectLst/>
                          <a:latin typeface="Calibri"/>
                        </a:rPr>
                        <a:t>Imóvel regularmente conectado à rede distribuidora, porém ainda não constante no banco de dados da companhia ou constante apenas como usuário factível.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856075">
                <a:tc>
                  <a:txBody>
                    <a:bodyPr/>
                    <a:lstStyle/>
                    <a:p>
                      <a:pPr algn="ctr" fontAlgn="ctr"/>
                      <a:r>
                        <a:rPr lang="pt-BR" sz="2000" b="0" i="0" u="none" strike="noStrike">
                          <a:effectLst/>
                          <a:latin typeface="Calibri"/>
                        </a:rPr>
                        <a:t>Hidrômetro não cadastrado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just" fontAlgn="ctr"/>
                      <a:r>
                        <a:rPr lang="pt-BR" sz="2000" b="0" i="0" u="none" strike="noStrike" dirty="0">
                          <a:effectLst/>
                          <a:latin typeface="Calibri"/>
                        </a:rPr>
                        <a:t>Hidrômetro regularmente instalado no ramal do usuário, porém ainda não constante no banco de dados da companhia.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2918750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29</a:t>
            </a:fld>
            <a:endParaRPr lang="pt-BR"/>
          </a:p>
        </p:txBody>
      </p:sp>
      <p:pic>
        <p:nvPicPr>
          <p:cNvPr id="4" name="Imagem 3"/>
          <p:cNvPicPr>
            <a:picLocks noChangeAspect="1"/>
          </p:cNvPicPr>
          <p:nvPr/>
        </p:nvPicPr>
        <p:blipFill>
          <a:blip r:embed="rId2"/>
          <a:stretch>
            <a:fillRect/>
          </a:stretch>
        </p:blipFill>
        <p:spPr>
          <a:xfrm>
            <a:off x="532195" y="625738"/>
            <a:ext cx="8079611" cy="6161561"/>
          </a:xfrm>
          <a:prstGeom prst="rect">
            <a:avLst/>
          </a:prstGeom>
        </p:spPr>
      </p:pic>
      <p:sp>
        <p:nvSpPr>
          <p:cNvPr id="5" name="CaixaDeTexto 4"/>
          <p:cNvSpPr txBox="1"/>
          <p:nvPr/>
        </p:nvSpPr>
        <p:spPr>
          <a:xfrm>
            <a:off x="1404593" y="169682"/>
            <a:ext cx="4185501" cy="369332"/>
          </a:xfrm>
          <a:prstGeom prst="rect">
            <a:avLst/>
          </a:prstGeom>
          <a:noFill/>
        </p:spPr>
        <p:txBody>
          <a:bodyPr wrap="square" rtlCol="0">
            <a:spAutoFit/>
          </a:bodyPr>
          <a:lstStyle/>
          <a:p>
            <a:r>
              <a:rPr lang="pt-BR" dirty="0" smtClean="0"/>
              <a:t>VER APLICATIVO BHSAA</a:t>
            </a:r>
            <a:endParaRPr lang="pt-BR" dirty="0"/>
          </a:p>
        </p:txBody>
      </p:sp>
    </p:spTree>
    <p:extLst>
      <p:ext uri="{BB962C8B-B14F-4D97-AF65-F5344CB8AC3E}">
        <p14:creationId xmlns:p14="http://schemas.microsoft.com/office/powerpoint/2010/main" val="2886111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3</a:t>
            </a:fld>
            <a:endParaRPr lang="pt-BR"/>
          </a:p>
        </p:txBody>
      </p:sp>
      <p:sp>
        <p:nvSpPr>
          <p:cNvPr id="3" name="CaixaDeTexto 2"/>
          <p:cNvSpPr txBox="1"/>
          <p:nvPr/>
        </p:nvSpPr>
        <p:spPr>
          <a:xfrm>
            <a:off x="1433689" y="2700463"/>
            <a:ext cx="6671733" cy="830997"/>
          </a:xfrm>
          <a:prstGeom prst="rect">
            <a:avLst/>
          </a:prstGeom>
          <a:noFill/>
        </p:spPr>
        <p:txBody>
          <a:bodyPr wrap="square" rtlCol="0">
            <a:spAutoFit/>
          </a:bodyPr>
          <a:lstStyle/>
          <a:p>
            <a:r>
              <a:rPr lang="pt-BR" sz="4800" dirty="0" smtClean="0">
                <a:latin typeface="+mj-lt"/>
              </a:rPr>
              <a:t>BALANÇO HÍDRICO</a:t>
            </a:r>
            <a:endParaRPr lang="pt-BR" sz="4800" dirty="0">
              <a:latin typeface="+mj-lt"/>
            </a:endParaRPr>
          </a:p>
        </p:txBody>
      </p:sp>
    </p:spTree>
    <p:extLst>
      <p:ext uri="{BB962C8B-B14F-4D97-AF65-F5344CB8AC3E}">
        <p14:creationId xmlns:p14="http://schemas.microsoft.com/office/powerpoint/2010/main" val="390573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30</a:t>
            </a:fld>
            <a:endParaRPr lang="pt-BR"/>
          </a:p>
        </p:txBody>
      </p:sp>
      <p:sp>
        <p:nvSpPr>
          <p:cNvPr id="3" name="CaixaDeTexto 2"/>
          <p:cNvSpPr txBox="1"/>
          <p:nvPr/>
        </p:nvSpPr>
        <p:spPr>
          <a:xfrm>
            <a:off x="1411111" y="1808641"/>
            <a:ext cx="6671733" cy="2554545"/>
          </a:xfrm>
          <a:prstGeom prst="rect">
            <a:avLst/>
          </a:prstGeom>
          <a:noFill/>
        </p:spPr>
        <p:txBody>
          <a:bodyPr wrap="square" rtlCol="0">
            <a:spAutoFit/>
          </a:bodyPr>
          <a:lstStyle/>
          <a:p>
            <a:r>
              <a:rPr lang="pt-BR" sz="4000" dirty="0" smtClean="0"/>
              <a:t>PARÂMETROS DE NÍVEL DE SERVIÇO: </a:t>
            </a:r>
          </a:p>
          <a:p>
            <a:endParaRPr lang="pt-BR" sz="4000" dirty="0"/>
          </a:p>
          <a:p>
            <a:r>
              <a:rPr lang="pt-BR" sz="4000" dirty="0" smtClean="0"/>
              <a:t>TMA E PRESSÃO MÉDIA</a:t>
            </a:r>
            <a:endParaRPr lang="pt-BR" sz="4000" dirty="0"/>
          </a:p>
        </p:txBody>
      </p:sp>
    </p:spTree>
    <p:extLst>
      <p:ext uri="{BB962C8B-B14F-4D97-AF65-F5344CB8AC3E}">
        <p14:creationId xmlns:p14="http://schemas.microsoft.com/office/powerpoint/2010/main" val="3979665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31</a:t>
            </a:fld>
            <a:endParaRPr lang="pt-BR"/>
          </a:p>
        </p:txBody>
      </p:sp>
      <p:sp>
        <p:nvSpPr>
          <p:cNvPr id="1197058" name="Rectangle 2"/>
          <p:cNvSpPr>
            <a:spLocks noGrp="1" noChangeArrowheads="1"/>
          </p:cNvSpPr>
          <p:nvPr>
            <p:ph type="title" idx="4294967295"/>
          </p:nvPr>
        </p:nvSpPr>
        <p:spPr>
          <a:xfrm>
            <a:off x="651141" y="467430"/>
            <a:ext cx="7780337" cy="647700"/>
          </a:xfrm>
        </p:spPr>
        <p:txBody>
          <a:bodyPr/>
          <a:lstStyle/>
          <a:p>
            <a:r>
              <a:rPr lang="pt-BR" sz="3600" b="0" dirty="0" smtClean="0">
                <a:solidFill>
                  <a:schemeClr val="tx1"/>
                </a:solidFill>
              </a:rPr>
              <a:t>CALCULANDO TMA</a:t>
            </a:r>
            <a:endParaRPr lang="pt-BR" sz="3600" b="0"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686" y="1274057"/>
            <a:ext cx="6194425" cy="490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32</a:t>
            </a:fld>
            <a:endParaRPr lang="pt-BR"/>
          </a:p>
        </p:txBody>
      </p:sp>
      <p:sp>
        <p:nvSpPr>
          <p:cNvPr id="1197058" name="Rectangle 2"/>
          <p:cNvSpPr>
            <a:spLocks noGrp="1" noChangeArrowheads="1"/>
          </p:cNvSpPr>
          <p:nvPr>
            <p:ph type="title" idx="4294967295"/>
          </p:nvPr>
        </p:nvSpPr>
        <p:spPr>
          <a:xfrm>
            <a:off x="651141" y="467430"/>
            <a:ext cx="7780337" cy="647700"/>
          </a:xfrm>
        </p:spPr>
        <p:txBody>
          <a:bodyPr/>
          <a:lstStyle/>
          <a:p>
            <a:r>
              <a:rPr lang="pt-BR" sz="3600" b="0" dirty="0" smtClean="0">
                <a:solidFill>
                  <a:schemeClr val="tx1"/>
                </a:solidFill>
              </a:rPr>
              <a:t>CALCULANDO TMA</a:t>
            </a:r>
            <a:endParaRPr lang="pt-BR" sz="3600" b="0" dirty="0">
              <a:solidFill>
                <a:schemeClr val="tx1"/>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6" y="1362958"/>
            <a:ext cx="9102704" cy="399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53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33</a:t>
            </a:fld>
            <a:endParaRPr lang="pt-BR"/>
          </a:p>
        </p:txBody>
      </p:sp>
      <p:sp>
        <p:nvSpPr>
          <p:cNvPr id="1255427" name="Rectangle 3"/>
          <p:cNvSpPr>
            <a:spLocks noGrp="1" noChangeArrowheads="1"/>
          </p:cNvSpPr>
          <p:nvPr>
            <p:ph type="body" idx="4294967295"/>
          </p:nvPr>
        </p:nvSpPr>
        <p:spPr>
          <a:xfrm>
            <a:off x="1371600" y="1412875"/>
            <a:ext cx="6327422" cy="4367036"/>
          </a:xfrm>
          <a:prstGeom prst="rect">
            <a:avLst/>
          </a:prstGeom>
        </p:spPr>
        <p:txBody>
          <a:bodyPr/>
          <a:lstStyle/>
          <a:p>
            <a:pPr marL="0" indent="0">
              <a:buFont typeface="Wingdings" pitchFamily="2" charset="2"/>
              <a:buNone/>
            </a:pPr>
            <a:endParaRPr lang="en-US" sz="3600" dirty="0">
              <a:solidFill>
                <a:schemeClr val="tx1"/>
              </a:solidFill>
            </a:endParaRPr>
          </a:p>
          <a:p>
            <a:pPr marL="0" indent="0">
              <a:buFont typeface="Wingdings" pitchFamily="2" charset="2"/>
              <a:buNone/>
            </a:pPr>
            <a:endParaRPr lang="en-US" sz="3600" dirty="0">
              <a:solidFill>
                <a:schemeClr val="tx1"/>
              </a:solidFill>
            </a:endParaRPr>
          </a:p>
          <a:p>
            <a:pPr marL="0" indent="0" algn="ctr">
              <a:buFont typeface="Wingdings" pitchFamily="2" charset="2"/>
              <a:buNone/>
            </a:pPr>
            <a:r>
              <a:rPr lang="en-US" sz="3600" dirty="0" smtClean="0">
                <a:solidFill>
                  <a:schemeClr val="tx1"/>
                </a:solidFill>
              </a:rPr>
              <a:t>ENTENDENDO PMS - PRESSÃO MÉDIA DO SISTEMA</a:t>
            </a:r>
            <a:endParaRPr lang="pt-BR" sz="3200" dirty="0">
              <a:solidFill>
                <a:schemeClr val="tx1"/>
              </a:solidFill>
            </a:endParaRPr>
          </a:p>
        </p:txBody>
      </p:sp>
    </p:spTree>
    <p:extLst>
      <p:ext uri="{BB962C8B-B14F-4D97-AF65-F5344CB8AC3E}">
        <p14:creationId xmlns:p14="http://schemas.microsoft.com/office/powerpoint/2010/main" val="3411867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34</a:t>
            </a:fld>
            <a:endParaRPr lang="pt-BR"/>
          </a:p>
        </p:txBody>
      </p:sp>
      <p:sp>
        <p:nvSpPr>
          <p:cNvPr id="1297410" name="Rectangle 2"/>
          <p:cNvSpPr>
            <a:spLocks noGrp="1" noChangeArrowheads="1"/>
          </p:cNvSpPr>
          <p:nvPr>
            <p:ph type="title" idx="4294967295"/>
          </p:nvPr>
        </p:nvSpPr>
        <p:spPr>
          <a:xfrm>
            <a:off x="1251857" y="619806"/>
            <a:ext cx="6243638" cy="954087"/>
          </a:xfrm>
        </p:spPr>
        <p:txBody>
          <a:bodyPr/>
          <a:lstStyle/>
          <a:p>
            <a:r>
              <a:rPr lang="es-UY" sz="2800" dirty="0" smtClean="0">
                <a:solidFill>
                  <a:schemeClr val="tx1"/>
                </a:solidFill>
              </a:rPr>
              <a:t>PRESSÃO MÉDIA DO SETOR:</a:t>
            </a:r>
            <a:br>
              <a:rPr lang="es-UY" sz="2800" dirty="0" smtClean="0">
                <a:solidFill>
                  <a:schemeClr val="tx1"/>
                </a:solidFill>
              </a:rPr>
            </a:br>
            <a:r>
              <a:rPr lang="es-UY" sz="2800" dirty="0" smtClean="0">
                <a:solidFill>
                  <a:schemeClr val="tx1"/>
                </a:solidFill>
              </a:rPr>
              <a:t>MÉTODOS DE DETERMINAÇÃO</a:t>
            </a:r>
            <a:endParaRPr lang="es-UY" sz="2800" dirty="0">
              <a:solidFill>
                <a:schemeClr val="tx1"/>
              </a:solidFill>
            </a:endParaRPr>
          </a:p>
        </p:txBody>
      </p:sp>
      <p:sp>
        <p:nvSpPr>
          <p:cNvPr id="1297411" name="Rectangle 3"/>
          <p:cNvSpPr>
            <a:spLocks noGrp="1" noChangeArrowheads="1"/>
          </p:cNvSpPr>
          <p:nvPr>
            <p:ph type="body" idx="4294967295"/>
          </p:nvPr>
        </p:nvSpPr>
        <p:spPr>
          <a:xfrm>
            <a:off x="1371600" y="1828799"/>
            <a:ext cx="7043057" cy="4170363"/>
          </a:xfrm>
          <a:prstGeom prst="rect">
            <a:avLst/>
          </a:prstGeom>
        </p:spPr>
        <p:txBody>
          <a:bodyPr/>
          <a:lstStyle/>
          <a:p>
            <a:endParaRPr lang="pt-BR" sz="2400" dirty="0" smtClean="0"/>
          </a:p>
          <a:p>
            <a:r>
              <a:rPr lang="pt-BR" sz="2400" dirty="0" smtClean="0"/>
              <a:t>Primeira aproximação: análise de curvas de nível;</a:t>
            </a:r>
          </a:p>
          <a:p>
            <a:r>
              <a:rPr lang="pt-BR" sz="2400" dirty="0" smtClean="0"/>
              <a:t>Sistemas sem setorização: pode ser feita uma aproximação com monitoramento de pressão em nuvem de pontos;</a:t>
            </a:r>
          </a:p>
          <a:p>
            <a:r>
              <a:rPr lang="pt-BR" sz="2400" dirty="0"/>
              <a:t>Gráfico da PM tem um comportamento exatamente oposto ao da vazão de entrada;</a:t>
            </a:r>
          </a:p>
          <a:p>
            <a:endParaRPr lang="pt-BR" sz="2400" dirty="0" smtClean="0"/>
          </a:p>
          <a:p>
            <a:endParaRPr lang="pt-BR" sz="2400" dirty="0" smtClean="0"/>
          </a:p>
          <a:p>
            <a:endParaRPr lang="pt-BR" sz="2400" dirty="0"/>
          </a:p>
        </p:txBody>
      </p:sp>
    </p:spTree>
    <p:extLst>
      <p:ext uri="{BB962C8B-B14F-4D97-AF65-F5344CB8AC3E}">
        <p14:creationId xmlns:p14="http://schemas.microsoft.com/office/powerpoint/2010/main" val="962149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35</a:t>
            </a:fld>
            <a:endParaRPr lang="pt-BR"/>
          </a:p>
        </p:txBody>
      </p:sp>
      <p:sp>
        <p:nvSpPr>
          <p:cNvPr id="273410" name="Rectangle 2"/>
          <p:cNvSpPr>
            <a:spLocks noGrp="1" noChangeArrowheads="1"/>
          </p:cNvSpPr>
          <p:nvPr>
            <p:ph type="title" idx="4294967295"/>
          </p:nvPr>
        </p:nvSpPr>
        <p:spPr>
          <a:xfrm>
            <a:off x="508908" y="641124"/>
            <a:ext cx="7753350" cy="584200"/>
          </a:xfrm>
          <a:prstGeom prst="rect">
            <a:avLst/>
          </a:prstGeom>
        </p:spPr>
        <p:txBody>
          <a:bodyPr/>
          <a:lstStyle/>
          <a:p>
            <a:r>
              <a:rPr lang="en-US" sz="3200" dirty="0" smtClean="0">
                <a:solidFill>
                  <a:schemeClr val="tx1"/>
                </a:solidFill>
              </a:rPr>
              <a:t>PMS – </a:t>
            </a:r>
            <a:r>
              <a:rPr lang="en-US" sz="3200" dirty="0" err="1" smtClean="0">
                <a:solidFill>
                  <a:schemeClr val="tx1"/>
                </a:solidFill>
              </a:rPr>
              <a:t>Pressão</a:t>
            </a:r>
            <a:r>
              <a:rPr lang="en-US" sz="3200" dirty="0" smtClean="0">
                <a:solidFill>
                  <a:schemeClr val="tx1"/>
                </a:solidFill>
              </a:rPr>
              <a:t> </a:t>
            </a:r>
            <a:r>
              <a:rPr lang="en-US" sz="3200" dirty="0" err="1" smtClean="0">
                <a:solidFill>
                  <a:schemeClr val="tx1"/>
                </a:solidFill>
              </a:rPr>
              <a:t>Média</a:t>
            </a:r>
            <a:r>
              <a:rPr lang="en-US" sz="3200" dirty="0" smtClean="0">
                <a:solidFill>
                  <a:schemeClr val="tx1"/>
                </a:solidFill>
              </a:rPr>
              <a:t> de </a:t>
            </a:r>
            <a:r>
              <a:rPr lang="en-US" sz="3200" dirty="0" err="1" smtClean="0">
                <a:solidFill>
                  <a:schemeClr val="tx1"/>
                </a:solidFill>
              </a:rPr>
              <a:t>Sistema</a:t>
            </a:r>
            <a:endParaRPr lang="en-US" sz="3200" dirty="0" smtClean="0">
              <a:solidFill>
                <a:schemeClr val="tx1"/>
              </a:solidFill>
            </a:endParaRPr>
          </a:p>
        </p:txBody>
      </p:sp>
      <p:sp>
        <p:nvSpPr>
          <p:cNvPr id="273411" name="Rectangle 3"/>
          <p:cNvSpPr>
            <a:spLocks noGrp="1" noChangeArrowheads="1"/>
          </p:cNvSpPr>
          <p:nvPr>
            <p:ph type="body" idx="4294967295"/>
          </p:nvPr>
        </p:nvSpPr>
        <p:spPr>
          <a:xfrm>
            <a:off x="555171" y="1643517"/>
            <a:ext cx="7772400" cy="4572000"/>
          </a:xfrm>
          <a:prstGeom prst="rect">
            <a:avLst/>
          </a:prstGeom>
        </p:spPr>
        <p:txBody>
          <a:bodyPr/>
          <a:lstStyle/>
          <a:p>
            <a:pPr>
              <a:lnSpc>
                <a:spcPct val="90000"/>
              </a:lnSpc>
            </a:pPr>
            <a:r>
              <a:rPr lang="en-GB" sz="2400" dirty="0" smtClean="0">
                <a:ea typeface="Verdana" pitchFamily="34" charset="0"/>
                <a:cs typeface="Verdana" pitchFamily="34" charset="0"/>
              </a:rPr>
              <a:t>O </a:t>
            </a:r>
            <a:r>
              <a:rPr lang="en-GB" sz="2400" dirty="0" err="1" smtClean="0">
                <a:ea typeface="Verdana" pitchFamily="34" charset="0"/>
                <a:cs typeface="Verdana" pitchFamily="34" charset="0"/>
              </a:rPr>
              <a:t>número</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que</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representa</a:t>
            </a:r>
            <a:r>
              <a:rPr lang="en-GB" sz="2400" dirty="0" smtClean="0">
                <a:ea typeface="Verdana" pitchFamily="34" charset="0"/>
                <a:cs typeface="Verdana" pitchFamily="34" charset="0"/>
              </a:rPr>
              <a:t> a PMS </a:t>
            </a:r>
            <a:r>
              <a:rPr lang="en-GB" sz="2400" dirty="0" err="1" smtClean="0">
                <a:ea typeface="Verdana" pitchFamily="34" charset="0"/>
                <a:cs typeface="Verdana" pitchFamily="34" charset="0"/>
              </a:rPr>
              <a:t>pode</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ser</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definido</a:t>
            </a:r>
            <a:r>
              <a:rPr lang="en-GB" sz="2400" dirty="0" smtClean="0">
                <a:ea typeface="Verdana" pitchFamily="34" charset="0"/>
                <a:cs typeface="Verdana" pitchFamily="34" charset="0"/>
              </a:rPr>
              <a:t> com a </a:t>
            </a:r>
            <a:r>
              <a:rPr lang="en-GB" sz="2400" dirty="0" err="1" smtClean="0">
                <a:ea typeface="Verdana" pitchFamily="34" charset="0"/>
                <a:cs typeface="Verdana" pitchFamily="34" charset="0"/>
              </a:rPr>
              <a:t>pressão</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média</a:t>
            </a:r>
            <a:r>
              <a:rPr lang="en-GB" sz="2400" dirty="0" smtClean="0">
                <a:ea typeface="Verdana" pitchFamily="34" charset="0"/>
                <a:cs typeface="Verdana" pitchFamily="34" charset="0"/>
              </a:rPr>
              <a:t> de 24 </a:t>
            </a:r>
            <a:r>
              <a:rPr lang="en-GB" sz="2400" dirty="0" err="1" smtClean="0">
                <a:ea typeface="Verdana" pitchFamily="34" charset="0"/>
                <a:cs typeface="Verdana" pitchFamily="34" charset="0"/>
              </a:rPr>
              <a:t>horas</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em</a:t>
            </a:r>
            <a:r>
              <a:rPr lang="en-GB" sz="2400" dirty="0" smtClean="0">
                <a:ea typeface="Verdana" pitchFamily="34" charset="0"/>
                <a:cs typeface="Verdana" pitchFamily="34" charset="0"/>
              </a:rPr>
              <a:t> um </a:t>
            </a:r>
            <a:r>
              <a:rPr lang="en-GB" sz="2400" dirty="0" err="1" smtClean="0">
                <a:ea typeface="Verdana" pitchFamily="34" charset="0"/>
                <a:cs typeface="Verdana" pitchFamily="34" charset="0"/>
              </a:rPr>
              <a:t>ponto</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médio</a:t>
            </a:r>
            <a:r>
              <a:rPr lang="en-GB" sz="2400" dirty="0" smtClean="0">
                <a:ea typeface="Verdana" pitchFamily="34" charset="0"/>
                <a:cs typeface="Verdana" pitchFamily="34" charset="0"/>
              </a:rPr>
              <a:t> da </a:t>
            </a:r>
            <a:r>
              <a:rPr lang="en-GB" sz="2400" dirty="0" err="1" smtClean="0">
                <a:ea typeface="Verdana" pitchFamily="34" charset="0"/>
                <a:cs typeface="Verdana" pitchFamily="34" charset="0"/>
              </a:rPr>
              <a:t>superfície</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piezométrica</a:t>
            </a:r>
            <a:r>
              <a:rPr lang="en-GB" sz="2400" dirty="0" smtClean="0">
                <a:ea typeface="Verdana" pitchFamily="34" charset="0"/>
                <a:cs typeface="Verdana" pitchFamily="34" charset="0"/>
              </a:rPr>
              <a:t>;</a:t>
            </a:r>
          </a:p>
          <a:p>
            <a:pPr>
              <a:lnSpc>
                <a:spcPct val="90000"/>
              </a:lnSpc>
            </a:pPr>
            <a:r>
              <a:rPr lang="en-GB" sz="2400" dirty="0" err="1" smtClean="0">
                <a:ea typeface="Verdana" pitchFamily="34" charset="0"/>
                <a:cs typeface="Verdana" pitchFamily="34" charset="0"/>
              </a:rPr>
              <a:t>Em</a:t>
            </a:r>
            <a:r>
              <a:rPr lang="en-GB" sz="2400" dirty="0" smtClean="0">
                <a:ea typeface="Verdana" pitchFamily="34" charset="0"/>
                <a:cs typeface="Verdana" pitchFamily="34" charset="0"/>
              </a:rPr>
              <a:t> um </a:t>
            </a:r>
            <a:r>
              <a:rPr lang="en-GB" sz="2400" dirty="0" err="1" smtClean="0">
                <a:ea typeface="Verdana" pitchFamily="34" charset="0"/>
                <a:cs typeface="Verdana" pitchFamily="34" charset="0"/>
              </a:rPr>
              <a:t>modelo</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hidráulico</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pode</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ser</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plotado</a:t>
            </a:r>
            <a:r>
              <a:rPr lang="en-GB" sz="2400" dirty="0" smtClean="0">
                <a:ea typeface="Verdana" pitchFamily="34" charset="0"/>
                <a:cs typeface="Verdana" pitchFamily="34" charset="0"/>
              </a:rPr>
              <a:t> um </a:t>
            </a:r>
            <a:r>
              <a:rPr lang="en-GB" sz="2400" dirty="0" err="1" smtClean="0">
                <a:ea typeface="Verdana" pitchFamily="34" charset="0"/>
                <a:cs typeface="Verdana" pitchFamily="34" charset="0"/>
              </a:rPr>
              <a:t>gráfico</a:t>
            </a:r>
            <a:r>
              <a:rPr lang="en-GB" sz="2400" dirty="0" smtClean="0">
                <a:ea typeface="Verdana" pitchFamily="34" charset="0"/>
                <a:cs typeface="Verdana" pitchFamily="34" charset="0"/>
              </a:rPr>
              <a:t> com </a:t>
            </a:r>
            <a:r>
              <a:rPr lang="en-GB" sz="2400" dirty="0" err="1" smtClean="0">
                <a:ea typeface="Verdana" pitchFamily="34" charset="0"/>
                <a:cs typeface="Verdana" pitchFamily="34" charset="0"/>
              </a:rPr>
              <a:t>isolinhas</a:t>
            </a:r>
            <a:r>
              <a:rPr lang="en-GB" sz="2400" dirty="0" smtClean="0">
                <a:ea typeface="Verdana" pitchFamily="34" charset="0"/>
                <a:cs typeface="Verdana" pitchFamily="34" charset="0"/>
              </a:rPr>
              <a:t> de </a:t>
            </a:r>
            <a:r>
              <a:rPr lang="en-GB" sz="2400" dirty="0" err="1" smtClean="0">
                <a:ea typeface="Verdana" pitchFamily="34" charset="0"/>
                <a:cs typeface="Verdana" pitchFamily="34" charset="0"/>
              </a:rPr>
              <a:t>pressão</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destacando</a:t>
            </a:r>
            <a:r>
              <a:rPr lang="en-GB" sz="2400" dirty="0" smtClean="0">
                <a:ea typeface="Verdana" pitchFamily="34" charset="0"/>
                <a:cs typeface="Verdana" pitchFamily="34" charset="0"/>
              </a:rPr>
              <a:t>-se a </a:t>
            </a:r>
            <a:r>
              <a:rPr lang="en-GB" sz="2400" dirty="0" err="1" smtClean="0">
                <a:ea typeface="Verdana" pitchFamily="34" charset="0"/>
                <a:cs typeface="Verdana" pitchFamily="34" charset="0"/>
              </a:rPr>
              <a:t>isolinha</a:t>
            </a:r>
            <a:r>
              <a:rPr lang="en-GB" sz="2400" dirty="0" smtClean="0">
                <a:ea typeface="Verdana" pitchFamily="34" charset="0"/>
                <a:cs typeface="Verdana" pitchFamily="34" charset="0"/>
              </a:rPr>
              <a:t> de </a:t>
            </a:r>
            <a:r>
              <a:rPr lang="en-GB" sz="2400" dirty="0" err="1" smtClean="0">
                <a:ea typeface="Verdana" pitchFamily="34" charset="0"/>
                <a:cs typeface="Verdana" pitchFamily="34" charset="0"/>
              </a:rPr>
              <a:t>pressào</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média</a:t>
            </a:r>
            <a:r>
              <a:rPr lang="en-GB" sz="2400" dirty="0" smtClean="0">
                <a:ea typeface="Verdana" pitchFamily="34" charset="0"/>
                <a:cs typeface="Verdana" pitchFamily="34" charset="0"/>
              </a:rPr>
              <a:t>;</a:t>
            </a:r>
          </a:p>
          <a:p>
            <a:pPr>
              <a:lnSpc>
                <a:spcPct val="90000"/>
              </a:lnSpc>
            </a:pPr>
            <a:r>
              <a:rPr lang="en-GB" sz="2400" dirty="0" smtClean="0">
                <a:ea typeface="Verdana" pitchFamily="34" charset="0"/>
                <a:cs typeface="Verdana" pitchFamily="34" charset="0"/>
              </a:rPr>
              <a:t>A </a:t>
            </a:r>
            <a:r>
              <a:rPr lang="en-GB" sz="2400" dirty="0" err="1" smtClean="0">
                <a:ea typeface="Verdana" pitchFamily="34" charset="0"/>
                <a:cs typeface="Verdana" pitchFamily="34" charset="0"/>
              </a:rPr>
              <a:t>cota</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média</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topográfica</a:t>
            </a:r>
            <a:r>
              <a:rPr lang="en-GB" sz="2400" dirty="0" smtClean="0">
                <a:ea typeface="Verdana" pitchFamily="34" charset="0"/>
                <a:cs typeface="Verdana" pitchFamily="34" charset="0"/>
              </a:rPr>
              <a:t> do </a:t>
            </a:r>
            <a:r>
              <a:rPr lang="en-GB" sz="2400" dirty="0" err="1" smtClean="0">
                <a:ea typeface="Verdana" pitchFamily="34" charset="0"/>
                <a:cs typeface="Verdana" pitchFamily="34" charset="0"/>
              </a:rPr>
              <a:t>sistema</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pode</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dar</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uma</a:t>
            </a:r>
            <a:r>
              <a:rPr lang="en-GB" sz="2400" dirty="0" smtClean="0">
                <a:ea typeface="Verdana" pitchFamily="34" charset="0"/>
                <a:cs typeface="Verdana" pitchFamily="34" charset="0"/>
              </a:rPr>
              <a:t> boa </a:t>
            </a:r>
            <a:r>
              <a:rPr lang="en-GB" sz="2400" dirty="0" err="1" smtClean="0">
                <a:ea typeface="Verdana" pitchFamily="34" charset="0"/>
                <a:cs typeface="Verdana" pitchFamily="34" charset="0"/>
              </a:rPr>
              <a:t>pista</a:t>
            </a:r>
            <a:r>
              <a:rPr lang="en-GB" sz="2400" dirty="0" smtClean="0">
                <a:ea typeface="Verdana" pitchFamily="34" charset="0"/>
                <a:cs typeface="Verdana" pitchFamily="34" charset="0"/>
              </a:rPr>
              <a:t> da </a:t>
            </a:r>
            <a:r>
              <a:rPr lang="en-GB" sz="2400" dirty="0" err="1" smtClean="0">
                <a:ea typeface="Verdana" pitchFamily="34" charset="0"/>
                <a:cs typeface="Verdana" pitchFamily="34" charset="0"/>
              </a:rPr>
              <a:t>isolinha</a:t>
            </a:r>
            <a:r>
              <a:rPr lang="en-GB" sz="2400" dirty="0" smtClean="0">
                <a:ea typeface="Verdana" pitchFamily="34" charset="0"/>
                <a:cs typeface="Verdana" pitchFamily="34" charset="0"/>
              </a:rPr>
              <a:t> de </a:t>
            </a:r>
            <a:r>
              <a:rPr lang="en-GB" sz="2400" dirty="0" err="1" smtClean="0">
                <a:ea typeface="Verdana" pitchFamily="34" charset="0"/>
                <a:cs typeface="Verdana" pitchFamily="34" charset="0"/>
              </a:rPr>
              <a:t>pressão</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média</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dificel</a:t>
            </a:r>
            <a:r>
              <a:rPr lang="en-GB" sz="2400" dirty="0" smtClean="0">
                <a:ea typeface="Verdana" pitchFamily="34" charset="0"/>
                <a:cs typeface="Verdana" pitchFamily="34" charset="0"/>
              </a:rPr>
              <a:t> de </a:t>
            </a:r>
            <a:r>
              <a:rPr lang="en-GB" sz="2400" dirty="0" err="1" smtClean="0">
                <a:ea typeface="Verdana" pitchFamily="34" charset="0"/>
                <a:cs typeface="Verdana" pitchFamily="34" charset="0"/>
              </a:rPr>
              <a:t>aplicar</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em</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setores</a:t>
            </a:r>
            <a:r>
              <a:rPr lang="en-GB" sz="2400" dirty="0" smtClean="0">
                <a:ea typeface="Verdana" pitchFamily="34" charset="0"/>
                <a:cs typeface="Verdana" pitchFamily="34" charset="0"/>
              </a:rPr>
              <a:t> / </a:t>
            </a:r>
            <a:r>
              <a:rPr lang="en-GB" sz="2400" dirty="0" err="1" smtClean="0">
                <a:ea typeface="Verdana" pitchFamily="34" charset="0"/>
                <a:cs typeface="Verdana" pitchFamily="34" charset="0"/>
              </a:rPr>
              <a:t>sistemas</a:t>
            </a:r>
            <a:r>
              <a:rPr lang="en-GB" sz="2400" dirty="0" smtClean="0">
                <a:ea typeface="Verdana" pitchFamily="34" charset="0"/>
                <a:cs typeface="Verdana" pitchFamily="34" charset="0"/>
              </a:rPr>
              <a:t> com </a:t>
            </a:r>
            <a:r>
              <a:rPr lang="en-GB" sz="2400" dirty="0" err="1" smtClean="0">
                <a:ea typeface="Verdana" pitchFamily="34" charset="0"/>
                <a:cs typeface="Verdana" pitchFamily="34" charset="0"/>
              </a:rPr>
              <a:t>topografia</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muito</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complexa</a:t>
            </a:r>
            <a:r>
              <a:rPr lang="en-GB" sz="2400" dirty="0" smtClean="0">
                <a:ea typeface="Verdana" pitchFamily="34" charset="0"/>
                <a:cs typeface="Verdana" pitchFamily="34" charset="0"/>
              </a:rPr>
              <a:t>.</a:t>
            </a:r>
          </a:p>
          <a:p>
            <a:pPr>
              <a:lnSpc>
                <a:spcPct val="90000"/>
              </a:lnSpc>
            </a:pPr>
            <a:r>
              <a:rPr lang="en-GB" sz="2400" dirty="0" smtClean="0">
                <a:ea typeface="Verdana" pitchFamily="34" charset="0"/>
                <a:cs typeface="Verdana" pitchFamily="34" charset="0"/>
              </a:rPr>
              <a:t>A PMS de </a:t>
            </a:r>
            <a:r>
              <a:rPr lang="en-GB" sz="2400" dirty="0" err="1" smtClean="0">
                <a:ea typeface="Verdana" pitchFamily="34" charset="0"/>
                <a:cs typeface="Verdana" pitchFamily="34" charset="0"/>
              </a:rPr>
              <a:t>todo</a:t>
            </a:r>
            <a:r>
              <a:rPr lang="en-GB" sz="2400" dirty="0" smtClean="0">
                <a:ea typeface="Verdana" pitchFamily="34" charset="0"/>
                <a:cs typeface="Verdana" pitchFamily="34" charset="0"/>
              </a:rPr>
              <a:t> um </a:t>
            </a:r>
            <a:r>
              <a:rPr lang="en-GB" sz="2400" dirty="0" err="1" smtClean="0">
                <a:ea typeface="Verdana" pitchFamily="34" charset="0"/>
                <a:cs typeface="Verdana" pitchFamily="34" charset="0"/>
              </a:rPr>
              <a:t>sistema</a:t>
            </a:r>
            <a:r>
              <a:rPr lang="en-GB" sz="2400" dirty="0" smtClean="0">
                <a:ea typeface="Verdana" pitchFamily="34" charset="0"/>
                <a:cs typeface="Verdana" pitchFamily="34" charset="0"/>
              </a:rPr>
              <a:t> é </a:t>
            </a:r>
            <a:r>
              <a:rPr lang="en-GB" sz="2400" dirty="0" err="1" smtClean="0">
                <a:ea typeface="Verdana" pitchFamily="34" charset="0"/>
                <a:cs typeface="Verdana" pitchFamily="34" charset="0"/>
              </a:rPr>
              <a:t>obtida</a:t>
            </a:r>
            <a:r>
              <a:rPr lang="en-GB" sz="2400" dirty="0" smtClean="0">
                <a:ea typeface="Verdana" pitchFamily="34" charset="0"/>
                <a:cs typeface="Verdana" pitchFamily="34" charset="0"/>
              </a:rPr>
              <a:t> com a </a:t>
            </a:r>
            <a:r>
              <a:rPr lang="en-GB" sz="2400" dirty="0" err="1" smtClean="0">
                <a:ea typeface="Verdana" pitchFamily="34" charset="0"/>
                <a:cs typeface="Verdana" pitchFamily="34" charset="0"/>
              </a:rPr>
              <a:t>ponderação</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por</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quantidade</a:t>
            </a:r>
            <a:r>
              <a:rPr lang="en-GB" sz="2400" dirty="0" smtClean="0">
                <a:ea typeface="Verdana" pitchFamily="34" charset="0"/>
                <a:cs typeface="Verdana" pitchFamily="34" charset="0"/>
              </a:rPr>
              <a:t> de </a:t>
            </a:r>
            <a:r>
              <a:rPr lang="en-GB" sz="2400" dirty="0" err="1" smtClean="0">
                <a:ea typeface="Verdana" pitchFamily="34" charset="0"/>
                <a:cs typeface="Verdana" pitchFamily="34" charset="0"/>
              </a:rPr>
              <a:t>ligações</a:t>
            </a:r>
            <a:r>
              <a:rPr lang="en-GB" sz="2400" dirty="0" smtClean="0">
                <a:ea typeface="Verdana" pitchFamily="34" charset="0"/>
                <a:cs typeface="Verdana" pitchFamily="34" charset="0"/>
              </a:rPr>
              <a:t> de </a:t>
            </a:r>
            <a:r>
              <a:rPr lang="en-GB" sz="2400" dirty="0" err="1" smtClean="0">
                <a:ea typeface="Verdana" pitchFamily="34" charset="0"/>
                <a:cs typeface="Verdana" pitchFamily="34" charset="0"/>
              </a:rPr>
              <a:t>valores</a:t>
            </a:r>
            <a:r>
              <a:rPr lang="en-GB" sz="2400" dirty="0" smtClean="0">
                <a:ea typeface="Verdana" pitchFamily="34" charset="0"/>
                <a:cs typeface="Verdana" pitchFamily="34" charset="0"/>
              </a:rPr>
              <a:t> de </a:t>
            </a:r>
            <a:r>
              <a:rPr lang="en-GB" sz="2400" dirty="0" err="1" smtClean="0">
                <a:ea typeface="Verdana" pitchFamily="34" charset="0"/>
                <a:cs typeface="Verdana" pitchFamily="34" charset="0"/>
              </a:rPr>
              <a:t>todos</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os</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setores</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que</a:t>
            </a:r>
            <a:r>
              <a:rPr lang="en-GB" sz="2400" dirty="0" smtClean="0">
                <a:ea typeface="Verdana" pitchFamily="34" charset="0"/>
                <a:cs typeface="Verdana" pitchFamily="34" charset="0"/>
              </a:rPr>
              <a:t> </a:t>
            </a:r>
            <a:r>
              <a:rPr lang="en-GB" sz="2400" dirty="0" err="1" smtClean="0">
                <a:ea typeface="Verdana" pitchFamily="34" charset="0"/>
                <a:cs typeface="Verdana" pitchFamily="34" charset="0"/>
              </a:rPr>
              <a:t>compõem</a:t>
            </a:r>
            <a:r>
              <a:rPr lang="en-GB" sz="2400" dirty="0" smtClean="0">
                <a:ea typeface="Verdana" pitchFamily="34" charset="0"/>
                <a:cs typeface="Verdana" pitchFamily="34" charset="0"/>
              </a:rPr>
              <a:t> o </a:t>
            </a:r>
            <a:r>
              <a:rPr lang="en-GB" sz="2400" dirty="0" err="1" smtClean="0">
                <a:ea typeface="Verdana" pitchFamily="34" charset="0"/>
                <a:cs typeface="Verdana" pitchFamily="34" charset="0"/>
              </a:rPr>
              <a:t>sistema</a:t>
            </a:r>
            <a:endParaRPr lang="en-GB" sz="2400" dirty="0" smtClean="0">
              <a:ea typeface="Verdana" pitchFamily="34" charset="0"/>
              <a:cs typeface="Verdana" pitchFamily="34" charset="0"/>
            </a:endParaRPr>
          </a:p>
          <a:p>
            <a:pPr>
              <a:lnSpc>
                <a:spcPct val="90000"/>
              </a:lnSpc>
            </a:pPr>
            <a:endParaRPr lang="en-GB" sz="2400" dirty="0" smtClean="0">
              <a:ea typeface="Verdana" pitchFamily="34" charset="0"/>
              <a:cs typeface="Verdana" pitchFamily="34" charset="0"/>
            </a:endParaRPr>
          </a:p>
          <a:p>
            <a:pPr>
              <a:lnSpc>
                <a:spcPct val="90000"/>
              </a:lnSpc>
            </a:pPr>
            <a:endParaRPr lang="en-GB" sz="2400" dirty="0" smtClean="0">
              <a:ea typeface="Verdana" pitchFamily="34" charset="0"/>
              <a:cs typeface="Verdana" pitchFamily="34" charset="0"/>
            </a:endParaRPr>
          </a:p>
          <a:p>
            <a:pPr>
              <a:lnSpc>
                <a:spcPct val="90000"/>
              </a:lnSpc>
            </a:pPr>
            <a:endParaRPr lang="en-GB" sz="2400" b="0" dirty="0" smtClean="0">
              <a:solidFill>
                <a:srgbClr val="FF0000"/>
              </a:solidFill>
              <a:ea typeface="Verdana" pitchFamily="34" charset="0"/>
              <a:cs typeface="Verdana" pitchFamily="34" charset="0"/>
            </a:endParaRPr>
          </a:p>
        </p:txBody>
      </p:sp>
    </p:spTree>
    <p:extLst>
      <p:ext uri="{BB962C8B-B14F-4D97-AF65-F5344CB8AC3E}">
        <p14:creationId xmlns:p14="http://schemas.microsoft.com/office/powerpoint/2010/main" val="3359337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22" y="1331072"/>
            <a:ext cx="8508144" cy="4133294"/>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EDECB21C-CD33-473D-8896-05C26CF3340F}" type="slidenum">
              <a:rPr lang="pt-BR" smtClean="0"/>
              <a:pPr/>
              <a:t>36</a:t>
            </a:fld>
            <a:endParaRPr lang="pt-BR"/>
          </a:p>
        </p:txBody>
      </p:sp>
    </p:spTree>
    <p:extLst>
      <p:ext uri="{BB962C8B-B14F-4D97-AF65-F5344CB8AC3E}">
        <p14:creationId xmlns:p14="http://schemas.microsoft.com/office/powerpoint/2010/main" val="3178156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37</a:t>
            </a:fld>
            <a:endParaRPr lang="pt-BR"/>
          </a:p>
        </p:txBody>
      </p:sp>
      <p:sp>
        <p:nvSpPr>
          <p:cNvPr id="1255427" name="Rectangle 3"/>
          <p:cNvSpPr>
            <a:spLocks noGrp="1" noChangeArrowheads="1"/>
          </p:cNvSpPr>
          <p:nvPr>
            <p:ph type="body" idx="4294967295"/>
          </p:nvPr>
        </p:nvSpPr>
        <p:spPr>
          <a:xfrm>
            <a:off x="1371600" y="1412875"/>
            <a:ext cx="6327422" cy="4367036"/>
          </a:xfrm>
          <a:prstGeom prst="rect">
            <a:avLst/>
          </a:prstGeom>
        </p:spPr>
        <p:txBody>
          <a:bodyPr/>
          <a:lstStyle/>
          <a:p>
            <a:pPr marL="0" indent="0">
              <a:buFont typeface="Wingdings" pitchFamily="2" charset="2"/>
              <a:buNone/>
            </a:pPr>
            <a:endParaRPr lang="en-US" sz="3600" dirty="0">
              <a:solidFill>
                <a:schemeClr val="tx1"/>
              </a:solidFill>
            </a:endParaRPr>
          </a:p>
          <a:p>
            <a:pPr marL="0" indent="0">
              <a:buFont typeface="Wingdings" pitchFamily="2" charset="2"/>
              <a:buNone/>
            </a:pPr>
            <a:endParaRPr lang="en-US" sz="3600" dirty="0">
              <a:solidFill>
                <a:schemeClr val="tx1"/>
              </a:solidFill>
            </a:endParaRPr>
          </a:p>
          <a:p>
            <a:pPr marL="0" indent="0" algn="ctr">
              <a:buFont typeface="Wingdings" pitchFamily="2" charset="2"/>
              <a:buNone/>
            </a:pPr>
            <a:r>
              <a:rPr lang="en-US" sz="3600" dirty="0" smtClean="0">
                <a:solidFill>
                  <a:schemeClr val="tx1"/>
                </a:solidFill>
              </a:rPr>
              <a:t>INCERTEZA DE MEDIÇÃO</a:t>
            </a:r>
            <a:endParaRPr lang="pt-BR" sz="3200" dirty="0">
              <a:solidFill>
                <a:schemeClr val="tx1"/>
              </a:solidFill>
            </a:endParaRPr>
          </a:p>
        </p:txBody>
      </p:sp>
    </p:spTree>
    <p:extLst>
      <p:ext uri="{BB962C8B-B14F-4D97-AF65-F5344CB8AC3E}">
        <p14:creationId xmlns:p14="http://schemas.microsoft.com/office/powerpoint/2010/main" val="2912848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38</a:t>
            </a:fld>
            <a:endParaRPr lang="pt-BR"/>
          </a:p>
        </p:txBody>
      </p:sp>
      <p:sp>
        <p:nvSpPr>
          <p:cNvPr id="224258" name="Rectangle 2"/>
          <p:cNvSpPr>
            <a:spLocks noGrp="1" noChangeArrowheads="1"/>
          </p:cNvSpPr>
          <p:nvPr>
            <p:ph type="title" idx="4294967295"/>
          </p:nvPr>
        </p:nvSpPr>
        <p:spPr>
          <a:xfrm>
            <a:off x="281870" y="438327"/>
            <a:ext cx="8105775" cy="1076325"/>
          </a:xfrm>
        </p:spPr>
        <p:txBody>
          <a:bodyPr/>
          <a:lstStyle/>
          <a:p>
            <a:r>
              <a:rPr lang="pt-BR" sz="3200" dirty="0" smtClean="0">
                <a:solidFill>
                  <a:schemeClr val="tx1"/>
                </a:solidFill>
              </a:rPr>
              <a:t>Conceito de Incerteza de Medição </a:t>
            </a:r>
            <a:br>
              <a:rPr lang="pt-BR" sz="3200" dirty="0" smtClean="0">
                <a:solidFill>
                  <a:schemeClr val="tx1"/>
                </a:solidFill>
              </a:rPr>
            </a:br>
            <a:r>
              <a:rPr lang="pt-BR" sz="3200" dirty="0" smtClean="0">
                <a:solidFill>
                  <a:schemeClr val="tx1"/>
                </a:solidFill>
              </a:rPr>
              <a:t>no Cálculo do Balanço Hídrico</a:t>
            </a:r>
          </a:p>
        </p:txBody>
      </p:sp>
      <p:sp>
        <p:nvSpPr>
          <p:cNvPr id="224259" name="Rectangle 3"/>
          <p:cNvSpPr>
            <a:spLocks noGrp="1" noChangeArrowheads="1"/>
          </p:cNvSpPr>
          <p:nvPr>
            <p:ph type="body" idx="4294967295"/>
          </p:nvPr>
        </p:nvSpPr>
        <p:spPr>
          <a:xfrm>
            <a:off x="414691" y="1880835"/>
            <a:ext cx="8243887" cy="4445000"/>
          </a:xfrm>
          <a:prstGeom prst="rect">
            <a:avLst/>
          </a:prstGeom>
        </p:spPr>
        <p:txBody>
          <a:bodyPr/>
          <a:lstStyle/>
          <a:p>
            <a:pPr marL="57150" indent="-57150"/>
            <a:r>
              <a:rPr lang="pt-BR" sz="2400" dirty="0" smtClean="0"/>
              <a:t>Muitos elementos no Balanço Hídrico são estimativas aproximadas</a:t>
            </a:r>
          </a:p>
          <a:p>
            <a:pPr marL="57150" indent="-57150"/>
            <a:r>
              <a:rPr lang="pt-BR" sz="2400" dirty="0" smtClean="0"/>
              <a:t>Noções básicas de incerteza de medição permitem avaliar a confiabilidade de cada elemento do Balanço Hídrico</a:t>
            </a:r>
          </a:p>
          <a:p>
            <a:pPr marL="57150" indent="-57150"/>
            <a:r>
              <a:rPr lang="pt-BR" sz="2400" dirty="0" smtClean="0"/>
              <a:t>Níveis de confiabilidade expressam relativa precisão: </a:t>
            </a:r>
          </a:p>
          <a:p>
            <a:pPr marL="57150" indent="-57150" algn="ctr">
              <a:buFont typeface="Wingdings" pitchFamily="2" charset="2"/>
              <a:buNone/>
            </a:pPr>
            <a:r>
              <a:rPr lang="pt-BR" sz="2400" dirty="0" smtClean="0">
                <a:solidFill>
                  <a:schemeClr val="accent1"/>
                </a:solidFill>
              </a:rPr>
              <a:t> um nível de confiança de 95 % significa que estou 95% certo de que um valor de entrada estará dentro da margem de erro considerada em uma determinada medida.</a:t>
            </a:r>
          </a:p>
          <a:p>
            <a:pPr marL="57150" indent="-57150"/>
            <a:endParaRPr lang="pt-BR"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39</a:t>
            </a:fld>
            <a:endParaRPr lang="pt-BR"/>
          </a:p>
        </p:txBody>
      </p:sp>
      <p:sp>
        <p:nvSpPr>
          <p:cNvPr id="201730" name="Rectangle 2"/>
          <p:cNvSpPr>
            <a:spLocks noGrp="1" noChangeArrowheads="1"/>
          </p:cNvSpPr>
          <p:nvPr>
            <p:ph type="title" idx="4294967295"/>
          </p:nvPr>
        </p:nvSpPr>
        <p:spPr>
          <a:xfrm>
            <a:off x="503591" y="204611"/>
            <a:ext cx="8437209" cy="1200150"/>
          </a:xfrm>
        </p:spPr>
        <p:txBody>
          <a:bodyPr/>
          <a:lstStyle/>
          <a:p>
            <a:r>
              <a:rPr lang="pt-BR" sz="3600" dirty="0" smtClean="0">
                <a:solidFill>
                  <a:schemeClr val="tx1"/>
                </a:solidFill>
              </a:rPr>
              <a:t>Exemplo Indicativo da </a:t>
            </a:r>
            <a:br>
              <a:rPr lang="pt-BR" sz="3600" dirty="0" smtClean="0">
                <a:solidFill>
                  <a:schemeClr val="tx1"/>
                </a:solidFill>
              </a:rPr>
            </a:br>
            <a:r>
              <a:rPr lang="pt-BR" sz="3600" dirty="0" smtClean="0">
                <a:solidFill>
                  <a:schemeClr val="tx1"/>
                </a:solidFill>
              </a:rPr>
              <a:t>Exatidão de Medidores</a:t>
            </a:r>
          </a:p>
        </p:txBody>
      </p:sp>
      <p:graphicFrame>
        <p:nvGraphicFramePr>
          <p:cNvPr id="201763" name="Group 35"/>
          <p:cNvGraphicFramePr>
            <a:graphicFrameLocks noGrp="1"/>
          </p:cNvGraphicFramePr>
          <p:nvPr>
            <p:ph idx="4294967295"/>
            <p:extLst>
              <p:ext uri="{D42A27DB-BD31-4B8C-83A1-F6EECF244321}">
                <p14:modId xmlns:p14="http://schemas.microsoft.com/office/powerpoint/2010/main" val="1959597463"/>
              </p:ext>
            </p:extLst>
          </p:nvPr>
        </p:nvGraphicFramePr>
        <p:xfrm>
          <a:off x="516467" y="1394515"/>
          <a:ext cx="7645400" cy="3779520"/>
        </p:xfrm>
        <a:graphic>
          <a:graphicData uri="http://schemas.openxmlformats.org/drawingml/2006/table">
            <a:tbl>
              <a:tblPr/>
              <a:tblGrid>
                <a:gridCol w="5121275"/>
                <a:gridCol w="2524125"/>
              </a:tblGrid>
              <a:tr h="387617">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Equipamento / Método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smtClean="0">
                          <a:ln>
                            <a:noFill/>
                          </a:ln>
                          <a:solidFill>
                            <a:schemeClr val="tx1"/>
                          </a:solidFill>
                          <a:effectLst/>
                          <a:latin typeface="Verdana" pitchFamily="34" charset="0"/>
                          <a:ea typeface="Verdana" pitchFamily="34" charset="0"/>
                          <a:cs typeface="Verdana" pitchFamily="34" charset="0"/>
                        </a:rPr>
                        <a:t>Exatidão – EMA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617">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smtClean="0">
                          <a:ln>
                            <a:noFill/>
                          </a:ln>
                          <a:solidFill>
                            <a:schemeClr val="tx1"/>
                          </a:solidFill>
                          <a:effectLst/>
                          <a:latin typeface="Verdana" pitchFamily="34" charset="0"/>
                          <a:ea typeface="Verdana" pitchFamily="34" charset="0"/>
                          <a:cs typeface="Verdana" pitchFamily="34" charset="0"/>
                        </a:rPr>
                        <a:t>Medidores de Vazão Eletromagnéticos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smtClean="0">
                          <a:ln>
                            <a:noFill/>
                          </a:ln>
                          <a:solidFill>
                            <a:schemeClr val="tx1"/>
                          </a:solidFill>
                          <a:effectLst/>
                          <a:latin typeface="Verdana" pitchFamily="34" charset="0"/>
                          <a:ea typeface="Verdana" pitchFamily="34" charset="0"/>
                          <a:cs typeface="Verdana" pitchFamily="34" charset="0"/>
                        </a:rPr>
                        <a:t>&lt; 0.15 – 0.5 %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617">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Medidores de Vazão Ultrassônicos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smtClean="0">
                          <a:ln>
                            <a:noFill/>
                          </a:ln>
                          <a:solidFill>
                            <a:schemeClr val="tx1"/>
                          </a:solidFill>
                          <a:effectLst/>
                          <a:latin typeface="Verdana" pitchFamily="34" charset="0"/>
                          <a:ea typeface="Verdana" pitchFamily="34" charset="0"/>
                          <a:cs typeface="Verdana" pitchFamily="34" charset="0"/>
                        </a:rPr>
                        <a:t>0.5 – 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617">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smtClean="0">
                          <a:ln>
                            <a:noFill/>
                          </a:ln>
                          <a:solidFill>
                            <a:schemeClr val="tx1"/>
                          </a:solidFill>
                          <a:effectLst/>
                          <a:latin typeface="Verdana" pitchFamily="34" charset="0"/>
                          <a:ea typeface="Verdana" pitchFamily="34" charset="0"/>
                          <a:cs typeface="Verdana" pitchFamily="34" charset="0"/>
                        </a:rPr>
                        <a:t>Medidores de Inserção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smtClean="0">
                          <a:ln>
                            <a:noFill/>
                          </a:ln>
                          <a:solidFill>
                            <a:schemeClr val="tx1"/>
                          </a:solidFill>
                          <a:effectLst/>
                          <a:latin typeface="Verdana" pitchFamily="34" charset="0"/>
                          <a:ea typeface="Verdana" pitchFamily="34" charset="0"/>
                          <a:cs typeface="Verdana" pitchFamily="34" charset="0"/>
                        </a:rPr>
                        <a:t>≥ 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617">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smtClean="0">
                          <a:ln>
                            <a:noFill/>
                          </a:ln>
                          <a:solidFill>
                            <a:schemeClr val="tx1"/>
                          </a:solidFill>
                          <a:effectLst/>
                          <a:latin typeface="Verdana" pitchFamily="34" charset="0"/>
                          <a:ea typeface="Verdana" pitchFamily="34" charset="0"/>
                          <a:cs typeface="Verdana" pitchFamily="34" charset="0"/>
                        </a:rPr>
                        <a:t>Medidores  Mecânicos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smtClean="0">
                          <a:ln>
                            <a:noFill/>
                          </a:ln>
                          <a:solidFill>
                            <a:schemeClr val="tx1"/>
                          </a:solidFill>
                          <a:effectLst/>
                          <a:latin typeface="Verdana" pitchFamily="34" charset="0"/>
                          <a:ea typeface="Verdana" pitchFamily="34" charset="0"/>
                          <a:cs typeface="Verdana" pitchFamily="34" charset="0"/>
                        </a:rPr>
                        <a:t>1.0 – 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617">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smtClean="0">
                          <a:ln>
                            <a:noFill/>
                          </a:ln>
                          <a:solidFill>
                            <a:schemeClr val="tx1"/>
                          </a:solidFill>
                          <a:effectLst/>
                          <a:latin typeface="Verdana" pitchFamily="34" charset="0"/>
                          <a:ea typeface="Verdana" pitchFamily="34" charset="0"/>
                          <a:cs typeface="Verdana" pitchFamily="34" charset="0"/>
                        </a:rPr>
                        <a:t>Medidores Venturi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smtClean="0">
                          <a:ln>
                            <a:noFill/>
                          </a:ln>
                          <a:solidFill>
                            <a:schemeClr val="tx1"/>
                          </a:solidFill>
                          <a:effectLst/>
                          <a:latin typeface="Verdana" pitchFamily="34" charset="0"/>
                          <a:ea typeface="Verdana" pitchFamily="34" charset="0"/>
                          <a:cs typeface="Verdana" pitchFamily="34" charset="0"/>
                        </a:rPr>
                        <a:t>0.5 – 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617">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smtClean="0">
                          <a:ln>
                            <a:noFill/>
                          </a:ln>
                          <a:solidFill>
                            <a:schemeClr val="tx1"/>
                          </a:solidFill>
                          <a:effectLst/>
                          <a:latin typeface="Verdana" pitchFamily="34" charset="0"/>
                          <a:ea typeface="Verdana" pitchFamily="34" charset="0"/>
                          <a:cs typeface="Verdana" pitchFamily="34" charset="0"/>
                        </a:rPr>
                        <a:t>Medições em Canais Abertos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smtClean="0">
                          <a:ln>
                            <a:noFill/>
                          </a:ln>
                          <a:solidFill>
                            <a:schemeClr val="tx1"/>
                          </a:solidFill>
                          <a:effectLst/>
                          <a:latin typeface="Verdana" pitchFamily="34" charset="0"/>
                          <a:ea typeface="Verdana" pitchFamily="34" charset="0"/>
                          <a:cs typeface="Verdana" pitchFamily="34" charset="0"/>
                        </a:rPr>
                        <a:t>&gt;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617">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Volume calculado c/ curvas de bombas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pt-BR" sz="20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10 – 50 %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1760" name="Text Box 32"/>
          <p:cNvSpPr txBox="1">
            <a:spLocks noChangeArrowheads="1"/>
          </p:cNvSpPr>
          <p:nvPr/>
        </p:nvSpPr>
        <p:spPr bwMode="auto">
          <a:xfrm>
            <a:off x="492126" y="5151458"/>
            <a:ext cx="7642225" cy="1338828"/>
          </a:xfrm>
          <a:prstGeom prst="rect">
            <a:avLst/>
          </a:prstGeom>
          <a:noFill/>
          <a:ln w="9525">
            <a:solidFill>
              <a:srgbClr val="66FFFF"/>
            </a:solidFill>
            <a:miter lim="800000"/>
            <a:headEnd/>
            <a:tailEnd/>
          </a:ln>
          <a:effectLst/>
        </p:spPr>
        <p:txBody>
          <a:bodyPr>
            <a:spAutoFit/>
          </a:bodyPr>
          <a:lstStyle/>
          <a:p>
            <a:pPr>
              <a:spcBef>
                <a:spcPct val="50000"/>
              </a:spcBef>
            </a:pPr>
            <a:r>
              <a:rPr lang="pt-BR" sz="2000" b="1" dirty="0">
                <a:solidFill>
                  <a:schemeClr val="accent1"/>
                </a:solidFill>
                <a:latin typeface="Verdana" pitchFamily="34" charset="0"/>
                <a:ea typeface="Verdana" pitchFamily="34" charset="0"/>
                <a:cs typeface="Verdana" pitchFamily="34" charset="0"/>
              </a:rPr>
              <a:t>Obs.: A exatidão atual do medidor vai depender de muitos fatores (como perfil de vazão, calibração, instalação do medidor, manutenção) e deve ser verificada caso a caso.</a:t>
            </a:r>
            <a:r>
              <a:rPr lang="pt-BR" sz="2100" b="1" dirty="0">
                <a:solidFill>
                  <a:schemeClr val="accent1"/>
                </a:solidFill>
                <a:latin typeface="Verdana" pitchFamily="34" charset="0"/>
                <a:ea typeface="Verdana" pitchFamily="34" charset="0"/>
                <a:cs typeface="Verdana"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4</a:t>
            </a:fld>
            <a:endParaRPr lang="pt-BR"/>
          </a:p>
        </p:txBody>
      </p:sp>
      <p:sp>
        <p:nvSpPr>
          <p:cNvPr id="1293314" name="Rectangle 2"/>
          <p:cNvSpPr>
            <a:spLocks noGrp="1" noChangeArrowheads="1"/>
          </p:cNvSpPr>
          <p:nvPr>
            <p:ph type="title" idx="4294967295"/>
          </p:nvPr>
        </p:nvSpPr>
        <p:spPr>
          <a:xfrm>
            <a:off x="1146528" y="1126950"/>
            <a:ext cx="6597650" cy="1077912"/>
          </a:xfrm>
        </p:spPr>
        <p:txBody>
          <a:bodyPr>
            <a:noAutofit/>
          </a:bodyPr>
          <a:lstStyle/>
          <a:p>
            <a:pPr algn="ctr"/>
            <a:r>
              <a:rPr lang="pt-BR" sz="3600" dirty="0" smtClean="0">
                <a:solidFill>
                  <a:srgbClr val="4E4E4E"/>
                </a:solidFill>
              </a:rPr>
              <a:t>DIFERENTES ABORDAGENS </a:t>
            </a:r>
            <a:br>
              <a:rPr lang="pt-BR" sz="3600" dirty="0" smtClean="0">
                <a:solidFill>
                  <a:srgbClr val="4E4E4E"/>
                </a:solidFill>
              </a:rPr>
            </a:br>
            <a:r>
              <a:rPr lang="pt-BR" sz="3600" dirty="0" smtClean="0">
                <a:solidFill>
                  <a:srgbClr val="4E4E4E"/>
                </a:solidFill>
              </a:rPr>
              <a:t>PARA ANÁLISE DE PERDAS</a:t>
            </a:r>
            <a:endParaRPr lang="pt-BR" sz="3600" dirty="0">
              <a:solidFill>
                <a:srgbClr val="4E4E4E"/>
              </a:solidFill>
            </a:endParaRPr>
          </a:p>
        </p:txBody>
      </p:sp>
      <p:sp>
        <p:nvSpPr>
          <p:cNvPr id="1293315" name="Rectangle 3"/>
          <p:cNvSpPr>
            <a:spLocks noGrp="1" noChangeArrowheads="1"/>
          </p:cNvSpPr>
          <p:nvPr>
            <p:ph type="body" idx="4294967295"/>
          </p:nvPr>
        </p:nvSpPr>
        <p:spPr>
          <a:xfrm>
            <a:off x="760060" y="2710745"/>
            <a:ext cx="7345362" cy="3111500"/>
          </a:xfrm>
          <a:prstGeom prst="rect">
            <a:avLst/>
          </a:prstGeom>
        </p:spPr>
        <p:txBody>
          <a:bodyPr>
            <a:normAutofit lnSpcReduction="10000"/>
          </a:bodyPr>
          <a:lstStyle/>
          <a:p>
            <a:r>
              <a:rPr lang="pt-BR" sz="2400" dirty="0" smtClean="0">
                <a:latin typeface="Verdana" pitchFamily="34" charset="0"/>
                <a:ea typeface="Verdana" pitchFamily="34" charset="0"/>
                <a:cs typeface="Verdana" pitchFamily="34" charset="0"/>
              </a:rPr>
              <a:t>Top </a:t>
            </a:r>
            <a:r>
              <a:rPr lang="pt-BR" sz="2400" dirty="0" err="1" smtClean="0">
                <a:latin typeface="Verdana" pitchFamily="34" charset="0"/>
                <a:ea typeface="Verdana" pitchFamily="34" charset="0"/>
                <a:cs typeface="Verdana" pitchFamily="34" charset="0"/>
              </a:rPr>
              <a:t>down</a:t>
            </a:r>
            <a:r>
              <a:rPr lang="pt-BR" sz="2400" dirty="0" smtClean="0">
                <a:latin typeface="Verdana" pitchFamily="34" charset="0"/>
                <a:ea typeface="Verdana" pitchFamily="34" charset="0"/>
                <a:cs typeface="Verdana" pitchFamily="34" charset="0"/>
              </a:rPr>
              <a:t>: Balanço Hídrico (perdas reais são obtidas indiretamente)</a:t>
            </a:r>
          </a:p>
          <a:p>
            <a:r>
              <a:rPr lang="pt-BR" sz="2400" dirty="0" err="1" smtClean="0">
                <a:ea typeface="Verdana" pitchFamily="34" charset="0"/>
                <a:cs typeface="Verdana" pitchFamily="34" charset="0"/>
              </a:rPr>
              <a:t>Bottom</a:t>
            </a:r>
            <a:r>
              <a:rPr lang="pt-BR" sz="2400" dirty="0" smtClean="0">
                <a:ea typeface="Verdana" pitchFamily="34" charset="0"/>
                <a:cs typeface="Verdana" pitchFamily="34" charset="0"/>
              </a:rPr>
              <a:t> </a:t>
            </a:r>
            <a:r>
              <a:rPr lang="pt-BR" sz="2400" dirty="0" err="1" smtClean="0">
                <a:ea typeface="Verdana" pitchFamily="34" charset="0"/>
                <a:cs typeface="Verdana" pitchFamily="34" charset="0"/>
              </a:rPr>
              <a:t>up</a:t>
            </a:r>
            <a:r>
              <a:rPr lang="pt-BR" sz="2400" dirty="0" smtClean="0">
                <a:ea typeface="Verdana" pitchFamily="34" charset="0"/>
                <a:cs typeface="Verdana" pitchFamily="34" charset="0"/>
              </a:rPr>
              <a:t>: Caudais noturnos (perdas reais são calculadas diretamente)</a:t>
            </a:r>
          </a:p>
          <a:p>
            <a:r>
              <a:rPr lang="pt-BR" sz="2400" dirty="0" smtClean="0">
                <a:ea typeface="Verdana" pitchFamily="34" charset="0"/>
                <a:cs typeface="Verdana" pitchFamily="34" charset="0"/>
              </a:rPr>
              <a:t>Ambas apresentam seus requisitos</a:t>
            </a:r>
          </a:p>
          <a:p>
            <a:r>
              <a:rPr lang="pt-BR" sz="2400" dirty="0" smtClean="0">
                <a:ea typeface="Verdana" pitchFamily="34" charset="0"/>
                <a:cs typeface="Verdana" pitchFamily="34" charset="0"/>
              </a:rPr>
              <a:t>O ideal é que as duas abordagens sejam usadas nos sistemas, complementarmente (uma “calibrando” a outra)</a:t>
            </a:r>
          </a:p>
          <a:p>
            <a:endParaRPr lang="pt-BR" sz="2400" dirty="0" smtClean="0">
              <a:latin typeface="Verdana" pitchFamily="34" charset="0"/>
              <a:ea typeface="Verdana" pitchFamily="34" charset="0"/>
              <a:cs typeface="Verdana" pitchFamily="34" charset="0"/>
            </a:endParaRPr>
          </a:p>
          <a:p>
            <a:endParaRPr lang="pt-BR" sz="2400" dirty="0" smtClean="0">
              <a:ea typeface="Verdana" pitchFamily="34" charset="0"/>
              <a:cs typeface="Verdana" pitchFamily="34" charset="0"/>
            </a:endParaRPr>
          </a:p>
          <a:p>
            <a:endParaRPr lang="pt-BR" sz="2400" dirty="0" smtClean="0">
              <a:ea typeface="Verdana" pitchFamily="34" charset="0"/>
              <a:cs typeface="Verdana" pitchFamily="34" charset="0"/>
            </a:endParaRPr>
          </a:p>
          <a:p>
            <a:endParaRPr lang="pt-BR" sz="2400" dirty="0" smtClean="0">
              <a:latin typeface="Verdana" pitchFamily="34" charset="0"/>
              <a:ea typeface="Verdana" pitchFamily="34" charset="0"/>
              <a:cs typeface="Verdana" pitchFamily="34" charset="0"/>
            </a:endParaRPr>
          </a:p>
          <a:p>
            <a:endParaRPr lang="pt-BR" sz="2400" dirty="0" smtClean="0">
              <a:latin typeface="Verdana" pitchFamily="34" charset="0"/>
              <a:ea typeface="Verdana" pitchFamily="34" charset="0"/>
              <a:cs typeface="Verdana" pitchFamily="34" charset="0"/>
            </a:endParaRPr>
          </a:p>
          <a:p>
            <a:endParaRPr lang="pt-BR" sz="2400" dirty="0">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40</a:t>
            </a:fld>
            <a:endParaRPr lang="pt-BR"/>
          </a:p>
        </p:txBody>
      </p:sp>
      <p:sp>
        <p:nvSpPr>
          <p:cNvPr id="3" name="CaixaDeTexto 2"/>
          <p:cNvSpPr txBox="1"/>
          <p:nvPr/>
        </p:nvSpPr>
        <p:spPr>
          <a:xfrm>
            <a:off x="632178" y="2282775"/>
            <a:ext cx="7699021" cy="2554545"/>
          </a:xfrm>
          <a:prstGeom prst="rect">
            <a:avLst/>
          </a:prstGeom>
          <a:noFill/>
        </p:spPr>
        <p:txBody>
          <a:bodyPr wrap="square" rtlCol="0">
            <a:spAutoFit/>
          </a:bodyPr>
          <a:lstStyle/>
          <a:p>
            <a:r>
              <a:rPr lang="pt-BR" sz="4000" dirty="0" smtClean="0"/>
              <a:t>INDICADORES DE DESEMPENHO OPERACIONAL DERIVADOS DO BALANÇO HÍDRICO</a:t>
            </a:r>
            <a:endParaRPr lang="pt-BR" sz="4000" dirty="0"/>
          </a:p>
        </p:txBody>
      </p:sp>
    </p:spTree>
    <p:extLst>
      <p:ext uri="{BB962C8B-B14F-4D97-AF65-F5344CB8AC3E}">
        <p14:creationId xmlns:p14="http://schemas.microsoft.com/office/powerpoint/2010/main" val="4273331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413292B0-B2E9-4EB3-BCE4-27652E1054C6}" type="slidenum">
              <a:rPr lang="pt-BR" smtClean="0"/>
              <a:pPr/>
              <a:t>41</a:t>
            </a:fld>
            <a:endParaRPr lang="pt-B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5" y="272521"/>
            <a:ext cx="9068588" cy="604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42</a:t>
            </a:fld>
            <a:endParaRPr lang="pt-BR"/>
          </a:p>
        </p:txBody>
      </p:sp>
      <p:sp>
        <p:nvSpPr>
          <p:cNvPr id="3" name="CaixaDeTexto 2"/>
          <p:cNvSpPr txBox="1"/>
          <p:nvPr/>
        </p:nvSpPr>
        <p:spPr>
          <a:xfrm>
            <a:off x="632178" y="2282775"/>
            <a:ext cx="7699021" cy="1938992"/>
          </a:xfrm>
          <a:prstGeom prst="rect">
            <a:avLst/>
          </a:prstGeom>
          <a:noFill/>
        </p:spPr>
        <p:txBody>
          <a:bodyPr wrap="square" rtlCol="0">
            <a:spAutoFit/>
          </a:bodyPr>
          <a:lstStyle/>
          <a:p>
            <a:r>
              <a:rPr lang="pt-BR" sz="4000" dirty="0" smtClean="0"/>
              <a:t>ENTENDENDO O CONCEITO DE PERDAS REAIS ANUAIS INEVITÁVEIS - PRAI</a:t>
            </a:r>
            <a:endParaRPr lang="pt-BR" sz="4000" dirty="0"/>
          </a:p>
        </p:txBody>
      </p:sp>
    </p:spTree>
    <p:extLst>
      <p:ext uri="{BB962C8B-B14F-4D97-AF65-F5344CB8AC3E}">
        <p14:creationId xmlns:p14="http://schemas.microsoft.com/office/powerpoint/2010/main" val="1072742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736725" y="5602288"/>
            <a:ext cx="184150" cy="457200"/>
          </a:xfrm>
          <a:prstGeom prst="rect">
            <a:avLst/>
          </a:prstGeom>
          <a:noFill/>
          <a:ln w="12700">
            <a:noFill/>
            <a:miter lim="800000"/>
            <a:headEnd/>
            <a:tailEnd/>
          </a:ln>
          <a:effectLst/>
        </p:spPr>
        <p:txBody>
          <a:bodyPr wrap="none">
            <a:spAutoFit/>
          </a:bodyPr>
          <a:lstStyle/>
          <a:p>
            <a:pPr eaLnBrk="0" hangingPunct="0"/>
            <a:endParaRPr lang="en-GB" sz="2400"/>
          </a:p>
        </p:txBody>
      </p:sp>
      <p:sp>
        <p:nvSpPr>
          <p:cNvPr id="2" name="Espaço Reservado para Número de Slide 1"/>
          <p:cNvSpPr>
            <a:spLocks noGrp="1"/>
          </p:cNvSpPr>
          <p:nvPr>
            <p:ph type="sldNum" sz="quarter" idx="12"/>
          </p:nvPr>
        </p:nvSpPr>
        <p:spPr/>
        <p:txBody>
          <a:bodyPr/>
          <a:lstStyle/>
          <a:p>
            <a:fld id="{EDECB21C-CD33-473D-8896-05C26CF3340F}" type="slidenum">
              <a:rPr lang="pt-BR" smtClean="0"/>
              <a:pPr/>
              <a:t>43</a:t>
            </a:fld>
            <a:endParaRPr lang="pt-BR"/>
          </a:p>
        </p:txBody>
      </p:sp>
      <p:sp>
        <p:nvSpPr>
          <p:cNvPr id="312323" name="Rectangle 3"/>
          <p:cNvSpPr>
            <a:spLocks noGrp="1" noChangeArrowheads="1"/>
          </p:cNvSpPr>
          <p:nvPr>
            <p:ph type="body" idx="4294967295"/>
          </p:nvPr>
        </p:nvSpPr>
        <p:spPr>
          <a:xfrm>
            <a:off x="1371600" y="2141538"/>
            <a:ext cx="7772400" cy="3590925"/>
          </a:xfrm>
          <a:prstGeom prst="rect">
            <a:avLst/>
          </a:prstGeom>
        </p:spPr>
        <p:txBody>
          <a:bodyPr/>
          <a:lstStyle/>
          <a:p>
            <a:pPr>
              <a:tabLst>
                <a:tab pos="538163" algn="l"/>
                <a:tab pos="806450" algn="l"/>
                <a:tab pos="811213" algn="l"/>
              </a:tabLst>
            </a:pPr>
            <a:r>
              <a:rPr lang="pt-BR" sz="2400" smtClean="0"/>
              <a:t>PRAI</a:t>
            </a:r>
            <a:r>
              <a:rPr lang="pt-BR" sz="2400" smtClean="0">
                <a:solidFill>
                  <a:schemeClr val="accent1"/>
                </a:solidFill>
              </a:rPr>
              <a:t> (l/dia) = (18xCR + 0.8xNL + 25xCP)xP</a:t>
            </a:r>
          </a:p>
          <a:p>
            <a:pPr>
              <a:buFont typeface="Wingdings" pitchFamily="2" charset="2"/>
              <a:buNone/>
              <a:tabLst>
                <a:tab pos="538163" algn="l"/>
                <a:tab pos="806450" algn="l"/>
                <a:tab pos="811213" algn="l"/>
              </a:tabLst>
            </a:pPr>
            <a:endParaRPr lang="pt-BR" sz="2400" smtClean="0">
              <a:solidFill>
                <a:schemeClr val="accent1"/>
              </a:solidFill>
            </a:endParaRPr>
          </a:p>
          <a:p>
            <a:pPr>
              <a:buFont typeface="Wingdings" pitchFamily="2" charset="2"/>
              <a:buNone/>
              <a:tabLst>
                <a:tab pos="538163" algn="l"/>
                <a:tab pos="806450" algn="l"/>
                <a:tab pos="811213" algn="l"/>
              </a:tabLst>
            </a:pPr>
            <a:r>
              <a:rPr lang="pt-BR" sz="2400" smtClean="0"/>
              <a:t>CR	=	</a:t>
            </a:r>
            <a:r>
              <a:rPr lang="pt-BR" sz="2400" smtClean="0">
                <a:solidFill>
                  <a:schemeClr val="accent1"/>
                </a:solidFill>
              </a:rPr>
              <a:t>C</a:t>
            </a:r>
            <a:r>
              <a:rPr lang="pt-BR" sz="2400" smtClean="0"/>
              <a:t>omprimento</a:t>
            </a:r>
            <a:r>
              <a:rPr lang="pt-BR" sz="2400" smtClean="0">
                <a:solidFill>
                  <a:schemeClr val="accent1"/>
                </a:solidFill>
              </a:rPr>
              <a:t> </a:t>
            </a:r>
            <a:r>
              <a:rPr lang="pt-BR" sz="2400" smtClean="0"/>
              <a:t>de</a:t>
            </a:r>
            <a:r>
              <a:rPr lang="pt-BR" sz="2400" smtClean="0">
                <a:solidFill>
                  <a:schemeClr val="accent1"/>
                </a:solidFill>
              </a:rPr>
              <a:t> R</a:t>
            </a:r>
            <a:r>
              <a:rPr lang="pt-BR" sz="2400" smtClean="0"/>
              <a:t>edes (km)</a:t>
            </a:r>
          </a:p>
          <a:p>
            <a:pPr>
              <a:buFont typeface="Wingdings" pitchFamily="2" charset="2"/>
              <a:buNone/>
              <a:tabLst>
                <a:tab pos="538163" algn="l"/>
                <a:tab pos="806450" algn="l"/>
                <a:tab pos="811213" algn="l"/>
              </a:tabLst>
            </a:pPr>
            <a:r>
              <a:rPr lang="pt-BR" sz="2400" smtClean="0"/>
              <a:t>NL	=	</a:t>
            </a:r>
            <a:r>
              <a:rPr lang="pt-BR" sz="2400" smtClean="0">
                <a:solidFill>
                  <a:schemeClr val="accent1"/>
                </a:solidFill>
              </a:rPr>
              <a:t>N</a:t>
            </a:r>
            <a:r>
              <a:rPr lang="pt-BR" sz="2400" smtClean="0"/>
              <a:t>úmero</a:t>
            </a:r>
            <a:r>
              <a:rPr lang="pt-BR" sz="2400" smtClean="0">
                <a:solidFill>
                  <a:schemeClr val="accent1"/>
                </a:solidFill>
              </a:rPr>
              <a:t> </a:t>
            </a:r>
            <a:r>
              <a:rPr lang="pt-BR" sz="2400" smtClean="0"/>
              <a:t>de</a:t>
            </a:r>
            <a:r>
              <a:rPr lang="pt-BR" sz="2400" smtClean="0">
                <a:solidFill>
                  <a:schemeClr val="accent1"/>
                </a:solidFill>
              </a:rPr>
              <a:t> L</a:t>
            </a:r>
            <a:r>
              <a:rPr lang="pt-BR" sz="2400" smtClean="0"/>
              <a:t>igações</a:t>
            </a:r>
          </a:p>
          <a:p>
            <a:pPr>
              <a:buFont typeface="Wingdings" pitchFamily="2" charset="2"/>
              <a:buNone/>
              <a:tabLst>
                <a:tab pos="538163" algn="l"/>
                <a:tab pos="806450" algn="l"/>
                <a:tab pos="811213" algn="l"/>
              </a:tabLst>
            </a:pPr>
            <a:r>
              <a:rPr lang="pt-BR" sz="2400" smtClean="0"/>
              <a:t>CP	=	Comprimento da Ligação desde a divisa do terreno até o medidor (</a:t>
            </a:r>
            <a:r>
              <a:rPr lang="pt-BR" sz="2400" smtClean="0">
                <a:solidFill>
                  <a:schemeClr val="accent1"/>
                </a:solidFill>
              </a:rPr>
              <a:t>C</a:t>
            </a:r>
            <a:r>
              <a:rPr lang="pt-BR" sz="2400" smtClean="0"/>
              <a:t>omprimento da tubulação dentro da 	</a:t>
            </a:r>
            <a:r>
              <a:rPr lang="pt-BR" sz="2400" smtClean="0">
                <a:solidFill>
                  <a:schemeClr val="accent1"/>
                </a:solidFill>
              </a:rPr>
              <a:t>P</a:t>
            </a:r>
            <a:r>
              <a:rPr lang="pt-BR" sz="2400" smtClean="0"/>
              <a:t>ropriedade)</a:t>
            </a:r>
          </a:p>
          <a:p>
            <a:pPr>
              <a:buFont typeface="Wingdings" pitchFamily="2" charset="2"/>
              <a:buNone/>
              <a:tabLst>
                <a:tab pos="538163" algn="l"/>
                <a:tab pos="806450" algn="l"/>
                <a:tab pos="811213" algn="l"/>
              </a:tabLst>
            </a:pPr>
            <a:r>
              <a:rPr lang="pt-BR" sz="2400" smtClean="0"/>
              <a:t>P    =  </a:t>
            </a:r>
            <a:r>
              <a:rPr lang="pt-BR" sz="2400" smtClean="0">
                <a:solidFill>
                  <a:schemeClr val="accent1"/>
                </a:solidFill>
              </a:rPr>
              <a:t>P</a:t>
            </a:r>
            <a:r>
              <a:rPr lang="pt-BR" sz="2400" smtClean="0"/>
              <a:t>ressão Média (mca)</a:t>
            </a:r>
          </a:p>
          <a:p>
            <a:pPr lvl="1">
              <a:buFont typeface="Wingdings" pitchFamily="2" charset="2"/>
              <a:buNone/>
              <a:tabLst>
                <a:tab pos="538163" algn="l"/>
                <a:tab pos="806450" algn="l"/>
                <a:tab pos="811213" algn="l"/>
              </a:tabLst>
            </a:pPr>
            <a:endParaRPr lang="pt-BR" sz="2400" smtClean="0">
              <a:solidFill>
                <a:srgbClr val="FFFF66"/>
              </a:solidFill>
            </a:endParaRPr>
          </a:p>
        </p:txBody>
      </p:sp>
      <p:sp>
        <p:nvSpPr>
          <p:cNvPr id="312324" name="Rectangle 4"/>
          <p:cNvSpPr>
            <a:spLocks noGrp="1" noChangeArrowheads="1"/>
          </p:cNvSpPr>
          <p:nvPr>
            <p:ph type="title" idx="4294967295"/>
          </p:nvPr>
        </p:nvSpPr>
        <p:spPr>
          <a:xfrm>
            <a:off x="1230489" y="626887"/>
            <a:ext cx="7269163" cy="1138238"/>
          </a:xfrm>
        </p:spPr>
        <p:txBody>
          <a:bodyPr/>
          <a:lstStyle/>
          <a:p>
            <a:r>
              <a:rPr lang="pt-BR" sz="3400" b="0" dirty="0" smtClean="0">
                <a:solidFill>
                  <a:schemeClr val="tx1"/>
                </a:solidFill>
              </a:rPr>
              <a:t>Perdas Reais Anuais Inevitáveis </a:t>
            </a:r>
            <a:br>
              <a:rPr lang="pt-BR" sz="3400" b="0" dirty="0" smtClean="0">
                <a:solidFill>
                  <a:schemeClr val="tx1"/>
                </a:solidFill>
              </a:rPr>
            </a:br>
            <a:r>
              <a:rPr lang="pt-BR" sz="3400" b="0" dirty="0" smtClean="0">
                <a:solidFill>
                  <a:schemeClr val="tx1"/>
                </a:solidFill>
              </a:rPr>
              <a:t>fórmula empírica</a:t>
            </a:r>
            <a:endParaRPr lang="en-US" sz="4000" b="0" dirty="0" smtClean="0">
              <a:solidFill>
                <a:schemeClr val="tx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44</a:t>
            </a:fld>
            <a:endParaRPr lang="pt-BR"/>
          </a:p>
        </p:txBody>
      </p:sp>
      <p:sp>
        <p:nvSpPr>
          <p:cNvPr id="297986" name="Rectangle 2"/>
          <p:cNvSpPr>
            <a:spLocks noGrp="1" noChangeArrowheads="1"/>
          </p:cNvSpPr>
          <p:nvPr>
            <p:ph type="body" idx="4294967295"/>
          </p:nvPr>
        </p:nvSpPr>
        <p:spPr>
          <a:xfrm>
            <a:off x="756355" y="2076803"/>
            <a:ext cx="7772400" cy="2574925"/>
          </a:xfrm>
          <a:prstGeom prst="rect">
            <a:avLst/>
          </a:prstGeom>
        </p:spPr>
        <p:txBody>
          <a:bodyPr>
            <a:normAutofit fontScale="85000" lnSpcReduction="20000"/>
          </a:bodyPr>
          <a:lstStyle/>
          <a:p>
            <a:pPr algn="ctr">
              <a:lnSpc>
                <a:spcPct val="90000"/>
              </a:lnSpc>
              <a:buFont typeface="Wingdings" pitchFamily="2" charset="2"/>
              <a:buNone/>
            </a:pPr>
            <a:endParaRPr lang="pt-BR" sz="2800" dirty="0" smtClean="0">
              <a:solidFill>
                <a:schemeClr val="accent1"/>
              </a:solidFill>
            </a:endParaRPr>
          </a:p>
          <a:p>
            <a:pPr algn="ctr">
              <a:lnSpc>
                <a:spcPct val="90000"/>
              </a:lnSpc>
              <a:buFont typeface="Wingdings" pitchFamily="2" charset="2"/>
              <a:buNone/>
            </a:pPr>
            <a:r>
              <a:rPr lang="pt-BR" sz="2800" dirty="0" smtClean="0"/>
              <a:t>Perdas Aparentes expressas como:</a:t>
            </a:r>
          </a:p>
          <a:p>
            <a:pPr algn="ctr">
              <a:lnSpc>
                <a:spcPct val="90000"/>
              </a:lnSpc>
              <a:buFont typeface="Wingdings" pitchFamily="2" charset="2"/>
              <a:buNone/>
            </a:pPr>
            <a:r>
              <a:rPr lang="pt-BR" sz="2800" dirty="0" smtClean="0">
                <a:solidFill>
                  <a:schemeClr val="accent1"/>
                </a:solidFill>
              </a:rPr>
              <a:t>% do Consumo Autorizado</a:t>
            </a:r>
            <a:r>
              <a:rPr lang="pt-BR" sz="2800" dirty="0" smtClean="0">
                <a:solidFill>
                  <a:srgbClr val="FFFF66"/>
                </a:solidFill>
              </a:rPr>
              <a:t> </a:t>
            </a:r>
          </a:p>
          <a:p>
            <a:pPr algn="ctr">
              <a:lnSpc>
                <a:spcPct val="90000"/>
              </a:lnSpc>
              <a:buFont typeface="Wingdings" pitchFamily="2" charset="2"/>
              <a:buNone/>
            </a:pPr>
            <a:endParaRPr lang="pt-BR" sz="2800" dirty="0" smtClean="0">
              <a:solidFill>
                <a:srgbClr val="FFFF66"/>
              </a:solidFill>
            </a:endParaRPr>
          </a:p>
          <a:p>
            <a:pPr>
              <a:lnSpc>
                <a:spcPct val="90000"/>
              </a:lnSpc>
            </a:pPr>
            <a:r>
              <a:rPr lang="pt-BR" sz="2800" dirty="0" smtClean="0"/>
              <a:t>Pode ser tão baixo quanto 2 % para sistemas completamente </a:t>
            </a:r>
            <a:r>
              <a:rPr lang="pt-BR" sz="2800" dirty="0" err="1" smtClean="0"/>
              <a:t>micromedidos</a:t>
            </a:r>
            <a:r>
              <a:rPr lang="pt-BR" sz="2800" dirty="0" smtClean="0"/>
              <a:t> e bem gerenciados SEM caixas d’água</a:t>
            </a:r>
          </a:p>
          <a:p>
            <a:pPr>
              <a:lnSpc>
                <a:spcPct val="90000"/>
              </a:lnSpc>
              <a:buFont typeface="Wingdings" pitchFamily="2" charset="2"/>
              <a:buNone/>
            </a:pPr>
            <a:r>
              <a:rPr lang="pt-BR" sz="2800" dirty="0" smtClean="0"/>
              <a:t>		</a:t>
            </a:r>
          </a:p>
        </p:txBody>
      </p:sp>
      <p:sp>
        <p:nvSpPr>
          <p:cNvPr id="297987" name="Rectangle 3"/>
          <p:cNvSpPr>
            <a:spLocks noGrp="1" noChangeArrowheads="1"/>
          </p:cNvSpPr>
          <p:nvPr>
            <p:ph type="title" idx="4294967295"/>
          </p:nvPr>
        </p:nvSpPr>
        <p:spPr>
          <a:xfrm>
            <a:off x="229482" y="1051984"/>
            <a:ext cx="7751762" cy="647700"/>
          </a:xfrm>
        </p:spPr>
        <p:txBody>
          <a:bodyPr/>
          <a:lstStyle/>
          <a:p>
            <a:r>
              <a:rPr lang="pt-BR" sz="3600" b="0" dirty="0" smtClean="0">
                <a:solidFill>
                  <a:schemeClr val="tx1"/>
                </a:solidFill>
              </a:rPr>
              <a:t>Indicador Para Perdas Aparentes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45</a:t>
            </a:fld>
            <a:endParaRPr lang="pt-BR"/>
          </a:p>
        </p:txBody>
      </p:sp>
      <p:sp>
        <p:nvSpPr>
          <p:cNvPr id="1203203" name="Rectangle 3"/>
          <p:cNvSpPr>
            <a:spLocks noGrp="1" noChangeArrowheads="1"/>
          </p:cNvSpPr>
          <p:nvPr>
            <p:ph type="body" idx="4294967295"/>
          </p:nvPr>
        </p:nvSpPr>
        <p:spPr>
          <a:xfrm>
            <a:off x="1636888" y="1130124"/>
            <a:ext cx="6584950" cy="3732212"/>
          </a:xfrm>
          <a:prstGeom prst="rect">
            <a:avLst/>
          </a:prstGeom>
        </p:spPr>
        <p:txBody>
          <a:bodyPr/>
          <a:lstStyle/>
          <a:p>
            <a:pPr marL="0" indent="0" algn="ctr">
              <a:buFont typeface="Wingdings" pitchFamily="2" charset="2"/>
              <a:buNone/>
            </a:pPr>
            <a:endParaRPr lang="en-GB" sz="4000" dirty="0">
              <a:solidFill>
                <a:srgbClr val="0070C0"/>
              </a:solidFill>
            </a:endParaRPr>
          </a:p>
          <a:p>
            <a:pPr marL="0" indent="0" algn="ctr">
              <a:buFont typeface="Wingdings" pitchFamily="2" charset="2"/>
              <a:buNone/>
            </a:pPr>
            <a:endParaRPr lang="en-GB" sz="4000" dirty="0">
              <a:solidFill>
                <a:srgbClr val="0070C0"/>
              </a:solidFill>
            </a:endParaRPr>
          </a:p>
          <a:p>
            <a:pPr marL="0" indent="0" algn="ctr">
              <a:buFont typeface="Wingdings" pitchFamily="2" charset="2"/>
              <a:buNone/>
            </a:pPr>
            <a:r>
              <a:rPr lang="pt-BR" sz="3600" dirty="0">
                <a:solidFill>
                  <a:srgbClr val="0070C0"/>
                </a:solidFill>
              </a:rPr>
              <a:t>Ilustrando e </a:t>
            </a:r>
            <a:r>
              <a:rPr lang="pt-BR" sz="3600" dirty="0" smtClean="0">
                <a:solidFill>
                  <a:srgbClr val="0070C0"/>
                </a:solidFill>
              </a:rPr>
              <a:t>entendendo </a:t>
            </a:r>
            <a:r>
              <a:rPr lang="pt-BR" sz="3600" dirty="0">
                <a:solidFill>
                  <a:srgbClr val="0070C0"/>
                </a:solidFill>
              </a:rPr>
              <a:t>o </a:t>
            </a:r>
            <a:r>
              <a:rPr lang="pt-BR" sz="3600" dirty="0" smtClean="0">
                <a:solidFill>
                  <a:srgbClr val="0070C0"/>
                </a:solidFill>
              </a:rPr>
              <a:t>problema </a:t>
            </a:r>
            <a:r>
              <a:rPr lang="pt-BR" sz="3600" dirty="0">
                <a:solidFill>
                  <a:srgbClr val="0070C0"/>
                </a:solidFill>
              </a:rPr>
              <a:t>de </a:t>
            </a:r>
            <a:r>
              <a:rPr lang="pt-BR" sz="3600" dirty="0" smtClean="0">
                <a:solidFill>
                  <a:srgbClr val="0070C0"/>
                </a:solidFill>
              </a:rPr>
              <a:t>expressar perdas como % </a:t>
            </a:r>
            <a:r>
              <a:rPr lang="pt-BR" sz="3600" dirty="0">
                <a:solidFill>
                  <a:srgbClr val="0070C0"/>
                </a:solidFill>
              </a:rPr>
              <a:t>do Volume de Entrada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46</a:t>
            </a:fld>
            <a:endParaRPr lang="pt-BR"/>
          </a:p>
        </p:txBody>
      </p:sp>
      <p:sp>
        <p:nvSpPr>
          <p:cNvPr id="1193990" name="Rectangle 6"/>
          <p:cNvSpPr>
            <a:spLocks noGrp="1" noChangeArrowheads="1"/>
          </p:cNvSpPr>
          <p:nvPr>
            <p:ph type="title" idx="4294967295"/>
          </p:nvPr>
        </p:nvSpPr>
        <p:spPr>
          <a:xfrm>
            <a:off x="476779" y="841375"/>
            <a:ext cx="8294687" cy="830263"/>
          </a:xfrm>
        </p:spPr>
        <p:txBody>
          <a:bodyPr>
            <a:noAutofit/>
          </a:bodyPr>
          <a:lstStyle/>
          <a:p>
            <a:r>
              <a:rPr lang="pt-BR" sz="3200" dirty="0" smtClean="0">
                <a:solidFill>
                  <a:schemeClr val="tx1"/>
                </a:solidFill>
              </a:rPr>
              <a:t>Expressar perdas em % </a:t>
            </a:r>
            <a:r>
              <a:rPr lang="pt-BR" sz="3200" dirty="0">
                <a:solidFill>
                  <a:schemeClr val="tx1"/>
                </a:solidFill>
              </a:rPr>
              <a:t>do </a:t>
            </a:r>
            <a:r>
              <a:rPr lang="pt-BR" sz="3200" dirty="0" smtClean="0">
                <a:solidFill>
                  <a:schemeClr val="tx1"/>
                </a:solidFill>
              </a:rPr>
              <a:t>volume </a:t>
            </a:r>
            <a:r>
              <a:rPr lang="pt-BR" sz="3200" dirty="0">
                <a:solidFill>
                  <a:schemeClr val="tx1"/>
                </a:solidFill>
              </a:rPr>
              <a:t>de </a:t>
            </a:r>
            <a:r>
              <a:rPr lang="pt-BR" sz="3200" dirty="0" smtClean="0">
                <a:solidFill>
                  <a:schemeClr val="tx1"/>
                </a:solidFill>
              </a:rPr>
              <a:t>entrada </a:t>
            </a:r>
            <a:br>
              <a:rPr lang="pt-BR" sz="3200" dirty="0" smtClean="0">
                <a:solidFill>
                  <a:schemeClr val="tx1"/>
                </a:solidFill>
              </a:rPr>
            </a:br>
            <a:r>
              <a:rPr lang="pt-BR" sz="3200" dirty="0" smtClean="0">
                <a:solidFill>
                  <a:schemeClr val="tx1"/>
                </a:solidFill>
              </a:rPr>
              <a:t>como indicador </a:t>
            </a:r>
            <a:r>
              <a:rPr lang="pt-BR" sz="3200" dirty="0">
                <a:solidFill>
                  <a:schemeClr val="tx1"/>
                </a:solidFill>
              </a:rPr>
              <a:t>de </a:t>
            </a:r>
            <a:r>
              <a:rPr lang="pt-BR" sz="3200" dirty="0" smtClean="0">
                <a:solidFill>
                  <a:schemeClr val="tx1"/>
                </a:solidFill>
              </a:rPr>
              <a:t>desempenho </a:t>
            </a:r>
            <a:r>
              <a:rPr lang="pt-BR" sz="3200" dirty="0">
                <a:solidFill>
                  <a:schemeClr val="tx1"/>
                </a:solidFill>
              </a:rPr>
              <a:t>i</a:t>
            </a:r>
            <a:r>
              <a:rPr lang="pt-BR" sz="3200" dirty="0" smtClean="0">
                <a:solidFill>
                  <a:schemeClr val="tx1"/>
                </a:solidFill>
              </a:rPr>
              <a:t>nduz </a:t>
            </a:r>
            <a:r>
              <a:rPr lang="pt-BR" sz="3200" dirty="0">
                <a:solidFill>
                  <a:schemeClr val="tx1"/>
                </a:solidFill>
              </a:rPr>
              <a:t>ao </a:t>
            </a:r>
            <a:r>
              <a:rPr lang="pt-BR" sz="3200" dirty="0" smtClean="0">
                <a:solidFill>
                  <a:schemeClr val="tx1"/>
                </a:solidFill>
              </a:rPr>
              <a:t>erro</a:t>
            </a:r>
            <a:r>
              <a:rPr lang="en-US" sz="3200" dirty="0" smtClean="0">
                <a:solidFill>
                  <a:schemeClr val="tx1"/>
                </a:solidFill>
              </a:rPr>
              <a:t> </a:t>
            </a:r>
            <a:endParaRPr lang="en-GB" sz="3200" dirty="0">
              <a:solidFill>
                <a:schemeClr val="tx1"/>
              </a:solidFill>
            </a:endParaRPr>
          </a:p>
        </p:txBody>
      </p:sp>
      <p:sp>
        <p:nvSpPr>
          <p:cNvPr id="1193991" name="Rectangle 7"/>
          <p:cNvSpPr>
            <a:spLocks noGrp="1" noChangeArrowheads="1"/>
          </p:cNvSpPr>
          <p:nvPr>
            <p:ph type="body" idx="4294967295"/>
          </p:nvPr>
        </p:nvSpPr>
        <p:spPr>
          <a:xfrm>
            <a:off x="595313" y="2275946"/>
            <a:ext cx="8243887" cy="3594276"/>
          </a:xfrm>
          <a:prstGeom prst="rect">
            <a:avLst/>
          </a:prstGeom>
          <a:noFill/>
          <a:ln/>
        </p:spPr>
        <p:txBody>
          <a:bodyPr/>
          <a:lstStyle/>
          <a:p>
            <a:pPr>
              <a:lnSpc>
                <a:spcPct val="90000"/>
              </a:lnSpc>
            </a:pPr>
            <a:r>
              <a:rPr lang="pt-BR" sz="2800" dirty="0">
                <a:ea typeface="Verdana" pitchFamily="34" charset="0"/>
                <a:cs typeface="Verdana" pitchFamily="34" charset="0"/>
              </a:rPr>
              <a:t>Perdas expressas em % é indicador técnico ruim</a:t>
            </a:r>
            <a:r>
              <a:rPr lang="pt-BR" sz="2800" dirty="0" smtClean="0">
                <a:ea typeface="Verdana" pitchFamily="34" charset="0"/>
                <a:cs typeface="Verdana" pitchFamily="34" charset="0"/>
              </a:rPr>
              <a:t>:</a:t>
            </a:r>
            <a:endParaRPr lang="pt-BR" sz="2800" dirty="0">
              <a:ea typeface="Verdana" pitchFamily="34" charset="0"/>
              <a:cs typeface="Verdana" pitchFamily="34" charset="0"/>
            </a:endParaRPr>
          </a:p>
          <a:p>
            <a:pPr lvl="1">
              <a:lnSpc>
                <a:spcPct val="90000"/>
              </a:lnSpc>
            </a:pPr>
            <a:r>
              <a:rPr lang="pt-BR" dirty="0">
                <a:latin typeface="Verdana" pitchFamily="34" charset="0"/>
                <a:ea typeface="Verdana" pitchFamily="34" charset="0"/>
                <a:cs typeface="Verdana" pitchFamily="34" charset="0"/>
              </a:rPr>
              <a:t>Induz ao erro: “favorece” companhias com alto consumo, abastecimento intermitente, baixas pressões</a:t>
            </a:r>
          </a:p>
          <a:p>
            <a:pPr lvl="1">
              <a:lnSpc>
                <a:spcPct val="90000"/>
              </a:lnSpc>
            </a:pPr>
            <a:r>
              <a:rPr lang="pt-BR" dirty="0">
                <a:latin typeface="Verdana" pitchFamily="34" charset="0"/>
                <a:ea typeface="Verdana" pitchFamily="34" charset="0"/>
                <a:cs typeface="Verdana" pitchFamily="34" charset="0"/>
              </a:rPr>
              <a:t>Agrega dois componentes independentes de perdas: perdas reais e aparentes</a:t>
            </a:r>
          </a:p>
          <a:p>
            <a:pPr>
              <a:lnSpc>
                <a:spcPct val="90000"/>
              </a:lnSpc>
            </a:pPr>
            <a:r>
              <a:rPr lang="pt-BR" sz="2800" dirty="0">
                <a:ea typeface="Verdana" pitchFamily="34" charset="0"/>
                <a:cs typeface="Verdana" pitchFamily="34" charset="0"/>
              </a:rPr>
              <a:t>Cuidado quando usar estes indicadores</a:t>
            </a:r>
          </a:p>
          <a:p>
            <a:pPr>
              <a:lnSpc>
                <a:spcPct val="90000"/>
              </a:lnSpc>
              <a:buClr>
                <a:schemeClr val="accent1"/>
              </a:buClr>
            </a:pPr>
            <a:r>
              <a:rPr lang="pt-BR" sz="2800" dirty="0">
                <a:solidFill>
                  <a:srgbClr val="FF0000"/>
                </a:solidFill>
                <a:ea typeface="Verdana" pitchFamily="34" charset="0"/>
                <a:cs typeface="Verdana" pitchFamily="34" charset="0"/>
              </a:rPr>
              <a:t>Entretanto, este índice é útil como um indicador tradicional com “efeito de choque”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1258888" y="661988"/>
            <a:ext cx="644366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16" tIns="46808" rIns="93616" bIns="46808"/>
          <a:lstStyle/>
          <a:p>
            <a:pPr algn="just" defTabSz="936625" eaLnBrk="0" hangingPunct="0">
              <a:lnSpc>
                <a:spcPct val="110000"/>
              </a:lnSpc>
              <a:spcBef>
                <a:spcPct val="20000"/>
              </a:spcBef>
            </a:pPr>
            <a:r>
              <a:rPr lang="es-UY" sz="2400" b="1">
                <a:solidFill>
                  <a:srgbClr val="FFFF00"/>
                </a:solidFill>
                <a:latin typeface="Arial Narrow" pitchFamily="34" charset="0"/>
              </a:rPr>
              <a:t>EVOLUÇÃO DAS PERDAS DE ÁGUA NA COPASA</a:t>
            </a:r>
          </a:p>
          <a:p>
            <a:pPr algn="just" defTabSz="936625" eaLnBrk="0" hangingPunct="0">
              <a:lnSpc>
                <a:spcPct val="110000"/>
              </a:lnSpc>
              <a:spcBef>
                <a:spcPct val="20000"/>
              </a:spcBef>
            </a:pPr>
            <a:r>
              <a:rPr lang="es-UY" sz="2200" b="1">
                <a:latin typeface="Arial Narrow" pitchFamily="34" charset="0"/>
              </a:rPr>
              <a:t>DEZ/1999 a 06/2012</a:t>
            </a:r>
          </a:p>
        </p:txBody>
      </p:sp>
      <p:pic>
        <p:nvPicPr>
          <p:cNvPr id="205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8" y="1779588"/>
            <a:ext cx="9097962"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3"/>
          <p:cNvGraphicFramePr>
            <a:graphicFrameLocks noChangeAspect="1"/>
          </p:cNvGraphicFramePr>
          <p:nvPr/>
        </p:nvGraphicFramePr>
        <p:xfrm>
          <a:off x="2752725" y="4960938"/>
          <a:ext cx="3987800" cy="419100"/>
        </p:xfrm>
        <a:graphic>
          <a:graphicData uri="http://schemas.openxmlformats.org/presentationml/2006/ole">
            <mc:AlternateContent xmlns:mc="http://schemas.openxmlformats.org/markup-compatibility/2006">
              <mc:Choice xmlns:v="urn:schemas-microsoft-com:vml" Requires="v">
                <p:oleObj spid="_x0000_s2098" name="Equação" r:id="rId5" imgW="3987800" imgH="419100" progId="Equation.3">
                  <p:embed/>
                </p:oleObj>
              </mc:Choice>
              <mc:Fallback>
                <p:oleObj name="Equação" r:id="rId5" imgW="39878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4960938"/>
                        <a:ext cx="3987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CaixaDeTexto 7"/>
          <p:cNvSpPr txBox="1"/>
          <p:nvPr/>
        </p:nvSpPr>
        <p:spPr>
          <a:xfrm>
            <a:off x="350838" y="5102225"/>
            <a:ext cx="488950" cy="185738"/>
          </a:xfrm>
          <a:prstGeom prst="rect">
            <a:avLst/>
          </a:prstGeom>
          <a:noFill/>
        </p:spPr>
        <p:txBody>
          <a:bodyPr lIns="0" tIns="0" rIns="0" bIns="0" anchor="ctr">
            <a:spAutoFit/>
          </a:bodyPr>
          <a:lstStyle/>
          <a:p>
            <a:pPr algn="ctr">
              <a:defRPr/>
            </a:pPr>
            <a:r>
              <a:rPr lang="pt-BR" sz="1200" b="1" dirty="0">
                <a:solidFill>
                  <a:srgbClr val="C00000"/>
                </a:solidFill>
                <a:latin typeface="+mj-lt"/>
                <a:cs typeface="+mn-cs"/>
              </a:rPr>
              <a:t>33,46%</a:t>
            </a:r>
          </a:p>
        </p:txBody>
      </p:sp>
      <p:sp>
        <p:nvSpPr>
          <p:cNvPr id="9" name="CaixaDeTexto 8"/>
          <p:cNvSpPr txBox="1"/>
          <p:nvPr/>
        </p:nvSpPr>
        <p:spPr>
          <a:xfrm>
            <a:off x="8432800" y="4981575"/>
            <a:ext cx="444500" cy="142875"/>
          </a:xfrm>
          <a:prstGeom prst="rect">
            <a:avLst/>
          </a:prstGeom>
          <a:solidFill>
            <a:schemeClr val="bg2"/>
          </a:solidFill>
        </p:spPr>
        <p:txBody>
          <a:bodyPr wrap="none" lIns="0" tIns="0" rIns="0" bIns="0" anchor="ctr">
            <a:normAutofit fontScale="92500" lnSpcReduction="20000"/>
          </a:bodyPr>
          <a:lstStyle/>
          <a:p>
            <a:pPr>
              <a:defRPr/>
            </a:pPr>
            <a:r>
              <a:rPr lang="pt-BR" sz="1200" b="1" dirty="0">
                <a:solidFill>
                  <a:srgbClr val="C00000"/>
                </a:solidFill>
                <a:latin typeface="+mj-lt"/>
                <a:cs typeface="+mn-cs"/>
              </a:rPr>
              <a:t>33,15 </a:t>
            </a:r>
            <a:r>
              <a:rPr lang="pt-BR" sz="1200" b="1" dirty="0">
                <a:solidFill>
                  <a:srgbClr val="C00000"/>
                </a:solidFill>
                <a:cs typeface="+mn-cs"/>
              </a:rPr>
              <a:t>%</a:t>
            </a:r>
          </a:p>
        </p:txBody>
      </p:sp>
      <p:sp>
        <p:nvSpPr>
          <p:cNvPr id="10" name="CaixaDeTexto 9"/>
          <p:cNvSpPr txBox="1"/>
          <p:nvPr/>
        </p:nvSpPr>
        <p:spPr>
          <a:xfrm>
            <a:off x="7334250" y="3687763"/>
            <a:ext cx="1247775" cy="185737"/>
          </a:xfrm>
          <a:prstGeom prst="rect">
            <a:avLst/>
          </a:prstGeom>
          <a:noFill/>
        </p:spPr>
        <p:txBody>
          <a:bodyPr lIns="0" tIns="0" rIns="0" bIns="0" anchor="ctr">
            <a:spAutoFit/>
          </a:bodyPr>
          <a:lstStyle/>
          <a:p>
            <a:pPr algn="ctr">
              <a:defRPr/>
            </a:pPr>
            <a:r>
              <a:rPr lang="pt-BR" sz="1200" b="1" dirty="0">
                <a:solidFill>
                  <a:srgbClr val="0070C0"/>
                </a:solidFill>
                <a:latin typeface="+mj-lt"/>
                <a:cs typeface="+mn-cs"/>
              </a:rPr>
              <a:t>230,15 L/ligação/dia</a:t>
            </a:r>
          </a:p>
        </p:txBody>
      </p:sp>
      <p:sp>
        <p:nvSpPr>
          <p:cNvPr id="11" name="CaixaDeTexto 10"/>
          <p:cNvSpPr txBox="1"/>
          <p:nvPr/>
        </p:nvSpPr>
        <p:spPr>
          <a:xfrm>
            <a:off x="1008063" y="2297113"/>
            <a:ext cx="1296987" cy="185737"/>
          </a:xfrm>
          <a:prstGeom prst="rect">
            <a:avLst/>
          </a:prstGeom>
          <a:solidFill>
            <a:schemeClr val="bg2"/>
          </a:solidFill>
          <a:ln>
            <a:solidFill>
              <a:srgbClr val="FFFF00"/>
            </a:solidFill>
          </a:ln>
        </p:spPr>
        <p:txBody>
          <a:bodyPr lIns="0" tIns="0" rIns="0" bIns="0" anchor="ctr">
            <a:spAutoFit/>
          </a:bodyPr>
          <a:lstStyle/>
          <a:p>
            <a:pPr algn="ctr">
              <a:defRPr/>
            </a:pPr>
            <a:r>
              <a:rPr lang="pt-BR" sz="1200" b="1" dirty="0">
                <a:solidFill>
                  <a:srgbClr val="0070C0"/>
                </a:solidFill>
                <a:latin typeface="+mj-lt"/>
                <a:cs typeface="+mn-cs"/>
              </a:rPr>
              <a:t>318,16 L/ligação/dia</a:t>
            </a:r>
          </a:p>
        </p:txBody>
      </p:sp>
      <p:cxnSp>
        <p:nvCxnSpPr>
          <p:cNvPr id="12" name="Conector de seta reta 11"/>
          <p:cNvCxnSpPr/>
          <p:nvPr/>
        </p:nvCxnSpPr>
        <p:spPr>
          <a:xfrm>
            <a:off x="8362950" y="3924300"/>
            <a:ext cx="238125" cy="268288"/>
          </a:xfrm>
          <a:prstGeom prst="straightConnector1">
            <a:avLst/>
          </a:prstGeom>
          <a:ln>
            <a:solidFill>
              <a:srgbClr val="05089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a:stCxn id="11" idx="1"/>
          </p:cNvCxnSpPr>
          <p:nvPr/>
        </p:nvCxnSpPr>
        <p:spPr>
          <a:xfrm flipH="1">
            <a:off x="609600" y="2390775"/>
            <a:ext cx="398463" cy="333375"/>
          </a:xfrm>
          <a:prstGeom prst="straightConnector1">
            <a:avLst/>
          </a:prstGeom>
          <a:ln>
            <a:solidFill>
              <a:srgbClr val="05089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726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48</a:t>
            </a:fld>
            <a:endParaRPr lang="pt-BR"/>
          </a:p>
        </p:txBody>
      </p:sp>
      <p:sp>
        <p:nvSpPr>
          <p:cNvPr id="1212418" name="Rectangle 2"/>
          <p:cNvSpPr>
            <a:spLocks noGrp="1" noChangeArrowheads="1"/>
          </p:cNvSpPr>
          <p:nvPr>
            <p:ph type="title" idx="4294967295"/>
          </p:nvPr>
        </p:nvSpPr>
        <p:spPr>
          <a:xfrm>
            <a:off x="1399822" y="863247"/>
            <a:ext cx="5648325" cy="708025"/>
          </a:xfrm>
        </p:spPr>
        <p:txBody>
          <a:bodyPr/>
          <a:lstStyle/>
          <a:p>
            <a:r>
              <a:rPr lang="pt-BR" sz="4000" b="0" dirty="0" smtClean="0">
                <a:solidFill>
                  <a:schemeClr val="tx1"/>
                </a:solidFill>
              </a:rPr>
              <a:t>Conclusões</a:t>
            </a:r>
            <a:endParaRPr lang="pt-BR" sz="4000" b="0" dirty="0">
              <a:solidFill>
                <a:schemeClr val="tx1"/>
              </a:solidFill>
            </a:endParaRPr>
          </a:p>
        </p:txBody>
      </p:sp>
      <p:sp>
        <p:nvSpPr>
          <p:cNvPr id="1212419" name="Rectangle 3"/>
          <p:cNvSpPr>
            <a:spLocks noGrp="1" noChangeArrowheads="1"/>
          </p:cNvSpPr>
          <p:nvPr>
            <p:ph type="body" idx="4294967295"/>
          </p:nvPr>
        </p:nvSpPr>
        <p:spPr>
          <a:xfrm>
            <a:off x="1371600" y="1852613"/>
            <a:ext cx="7772400" cy="4572000"/>
          </a:xfrm>
          <a:prstGeom prst="rect">
            <a:avLst/>
          </a:prstGeom>
        </p:spPr>
        <p:txBody>
          <a:bodyPr/>
          <a:lstStyle/>
          <a:p>
            <a:pPr>
              <a:lnSpc>
                <a:spcPct val="90000"/>
              </a:lnSpc>
            </a:pPr>
            <a:r>
              <a:rPr lang="pt-BR" sz="2800" dirty="0"/>
              <a:t>% Volume de entrada fornece uma falsa indicação</a:t>
            </a:r>
          </a:p>
          <a:p>
            <a:pPr>
              <a:lnSpc>
                <a:spcPct val="90000"/>
              </a:lnSpc>
            </a:pPr>
            <a:r>
              <a:rPr lang="pt-BR" sz="2800" dirty="0"/>
              <a:t>A </a:t>
            </a:r>
            <a:r>
              <a:rPr lang="pt-BR" sz="2800" dirty="0" smtClean="0"/>
              <a:t>situação </a:t>
            </a:r>
            <a:r>
              <a:rPr lang="pt-BR" sz="2800" dirty="0"/>
              <a:t>se torna mais clara usando litros por ligação por dia</a:t>
            </a:r>
          </a:p>
          <a:p>
            <a:pPr>
              <a:lnSpc>
                <a:spcPct val="90000"/>
              </a:lnSpc>
            </a:pPr>
            <a:r>
              <a:rPr lang="pt-BR" sz="2800" dirty="0"/>
              <a:t>Mas apenas quando leva em consideração a pressão média </a:t>
            </a:r>
            <a:r>
              <a:rPr lang="pt-BR" sz="2800" dirty="0" smtClean="0"/>
              <a:t>revela-se </a:t>
            </a:r>
            <a:r>
              <a:rPr lang="pt-BR" sz="2800" dirty="0"/>
              <a:t>a verdadeira situação dos vazamentos</a:t>
            </a:r>
          </a:p>
          <a:p>
            <a:pPr>
              <a:lnSpc>
                <a:spcPct val="90000"/>
              </a:lnSpc>
            </a:pPr>
            <a:r>
              <a:rPr lang="pt-BR" sz="2800" dirty="0"/>
              <a:t>Então: </a:t>
            </a:r>
            <a:r>
              <a:rPr lang="pt-BR" sz="2800" dirty="0" smtClean="0"/>
              <a:t>deveríamos mencionar </a:t>
            </a:r>
            <a:r>
              <a:rPr lang="pt-BR" sz="2800" dirty="0"/>
              <a:t>pressão média quando falar sobre vazamento</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49</a:t>
            </a:fld>
            <a:endParaRPr lang="pt-BR"/>
          </a:p>
        </p:txBody>
      </p:sp>
      <p:sp>
        <p:nvSpPr>
          <p:cNvPr id="281602" name="Rectangle 2"/>
          <p:cNvSpPr>
            <a:spLocks noGrp="1" noChangeArrowheads="1"/>
          </p:cNvSpPr>
          <p:nvPr>
            <p:ph type="body" idx="4294967295"/>
          </p:nvPr>
        </p:nvSpPr>
        <p:spPr>
          <a:xfrm>
            <a:off x="1371600" y="1739900"/>
            <a:ext cx="7772400" cy="4572000"/>
          </a:xfrm>
          <a:prstGeom prst="rect">
            <a:avLst/>
          </a:prstGeom>
        </p:spPr>
        <p:txBody>
          <a:bodyPr/>
          <a:lstStyle/>
          <a:p>
            <a:pPr>
              <a:tabLst>
                <a:tab pos="358775" algn="l"/>
                <a:tab pos="1344613" algn="l"/>
              </a:tabLst>
            </a:pPr>
            <a:r>
              <a:rPr lang="pt-BR" sz="2400" dirty="0" smtClean="0"/>
              <a:t>Índice de Vazamento da Infraestrutura (IVI), desenvolvido pela IWA</a:t>
            </a:r>
          </a:p>
          <a:p>
            <a:pPr>
              <a:buFont typeface="Wingdings" pitchFamily="2" charset="2"/>
              <a:buNone/>
              <a:tabLst>
                <a:tab pos="358775" algn="l"/>
                <a:tab pos="1344613" algn="l"/>
              </a:tabLst>
            </a:pPr>
            <a:r>
              <a:rPr lang="pt-BR" sz="3200" dirty="0" smtClean="0">
                <a:solidFill>
                  <a:srgbClr val="FF0000"/>
                </a:solidFill>
              </a:rPr>
              <a:t>                	IVI = PRAC / PRAI</a:t>
            </a:r>
          </a:p>
          <a:p>
            <a:pPr>
              <a:buFont typeface="Wingdings" pitchFamily="2" charset="2"/>
              <a:buNone/>
              <a:tabLst>
                <a:tab pos="358775" algn="l"/>
                <a:tab pos="1344613" algn="l"/>
              </a:tabLst>
            </a:pPr>
            <a:endParaRPr lang="pt-BR" sz="2400" dirty="0" smtClean="0"/>
          </a:p>
          <a:p>
            <a:pPr>
              <a:buFont typeface="Wingdings" pitchFamily="2" charset="2"/>
              <a:buNone/>
              <a:tabLst>
                <a:tab pos="358775" algn="l"/>
                <a:tab pos="1344613" algn="l"/>
              </a:tabLst>
            </a:pPr>
            <a:r>
              <a:rPr lang="pt-BR" sz="2400" dirty="0" smtClean="0"/>
              <a:t>	PRAC 	=   Perdas Reais Anuais Correntes</a:t>
            </a:r>
          </a:p>
          <a:p>
            <a:pPr>
              <a:buFont typeface="Wingdings" pitchFamily="2" charset="2"/>
              <a:buNone/>
              <a:tabLst>
                <a:tab pos="358775" algn="l"/>
                <a:tab pos="1344613" algn="l"/>
              </a:tabLst>
            </a:pPr>
            <a:r>
              <a:rPr lang="pt-BR" sz="2400" dirty="0" smtClean="0"/>
              <a:t>	PRAI 	=   Perdas Reais Anuais Inevitáveis, </a:t>
            </a:r>
          </a:p>
          <a:p>
            <a:pPr>
              <a:buFont typeface="Wingdings" pitchFamily="2" charset="2"/>
              <a:buNone/>
              <a:tabLst>
                <a:tab pos="358775" algn="l"/>
                <a:tab pos="1344613" algn="l"/>
              </a:tabLst>
            </a:pPr>
            <a:r>
              <a:rPr lang="pt-BR" sz="2400" dirty="0" smtClean="0"/>
              <a:t>nível de perdas esperado para um sistema de </a:t>
            </a:r>
          </a:p>
          <a:p>
            <a:pPr>
              <a:buFont typeface="Wingdings" pitchFamily="2" charset="2"/>
              <a:buNone/>
              <a:tabLst>
                <a:tab pos="358775" algn="l"/>
                <a:tab pos="1344613" algn="l"/>
              </a:tabLst>
            </a:pPr>
            <a:r>
              <a:rPr lang="pt-BR" sz="2400" dirty="0" smtClean="0"/>
              <a:t>distribuição em boas condições </a:t>
            </a:r>
            <a:r>
              <a:rPr lang="pt-BR" sz="2400" u="sng" dirty="0" smtClean="0"/>
              <a:t>e</a:t>
            </a:r>
            <a:r>
              <a:rPr lang="pt-BR" sz="2400" dirty="0" smtClean="0"/>
              <a:t> com práticas </a:t>
            </a:r>
          </a:p>
          <a:p>
            <a:pPr>
              <a:buFont typeface="Wingdings" pitchFamily="2" charset="2"/>
              <a:buNone/>
              <a:tabLst>
                <a:tab pos="358775" algn="l"/>
                <a:tab pos="1344613" algn="l"/>
              </a:tabLst>
            </a:pPr>
            <a:r>
              <a:rPr lang="pt-BR" sz="2400" dirty="0" smtClean="0"/>
              <a:t>intensivas de controle ativo de vazamentos</a:t>
            </a:r>
          </a:p>
        </p:txBody>
      </p:sp>
      <p:sp>
        <p:nvSpPr>
          <p:cNvPr id="3" name="Rectangle 2"/>
          <p:cNvSpPr txBox="1">
            <a:spLocks noChangeArrowheads="1"/>
          </p:cNvSpPr>
          <p:nvPr/>
        </p:nvSpPr>
        <p:spPr>
          <a:xfrm>
            <a:off x="704921" y="379142"/>
            <a:ext cx="7772400" cy="914400"/>
          </a:xfrm>
          <a:prstGeom prst="rect">
            <a:avLst/>
          </a:prstGeom>
        </p:spPr>
        <p:txBody>
          <a:bodyPr vert="horz" anchor="t">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pt-BR" sz="3600" spc="-100" dirty="0" smtClean="0">
                <a:latin typeface="Verdana" pitchFamily="34" charset="0"/>
                <a:ea typeface="Verdana" pitchFamily="34" charset="0"/>
                <a:cs typeface="Verdana" pitchFamily="34" charset="0"/>
              </a:rPr>
              <a:t>O MELHOR INDICADOR PARA PERMITIR COMPARAÇÕES JUSTAS</a:t>
            </a:r>
            <a:endParaRPr kumimoji="0" lang="pt-BR" sz="3600" b="0" i="0" u="none" strike="noStrike" kern="1200" cap="none" spc="-100" normalizeH="0" baseline="0" noProof="0" dirty="0">
              <a:ln>
                <a:noFill/>
              </a:ln>
              <a:effectLst/>
              <a:uLnTx/>
              <a:uFillTx/>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81602">
                                            <p:txEl>
                                              <p:pRg st="0" end="0"/>
                                            </p:txEl>
                                          </p:spTgt>
                                        </p:tgtEl>
                                        <p:attrNameLst>
                                          <p:attrName>style.visibility</p:attrName>
                                        </p:attrNameLst>
                                      </p:cBhvr>
                                      <p:to>
                                        <p:strVal val="visible"/>
                                      </p:to>
                                    </p:set>
                                    <p:anim calcmode="discrete" valueType="clr">
                                      <p:cBhvr override="childStyle">
                                        <p:cTn id="7" dur="80"/>
                                        <p:tgtEl>
                                          <p:spTgt spid="28160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160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81602">
                                            <p:txEl>
                                              <p:pRg st="0" end="0"/>
                                            </p:txEl>
                                          </p:spTgt>
                                        </p:tgtEl>
                                        <p:attrNameLst>
                                          <p:attrName>fill.type</p:attrName>
                                        </p:attrNameLst>
                                      </p:cBhvr>
                                      <p:to>
                                        <p:strVal val="solid"/>
                                      </p:to>
                                    </p:set>
                                  </p:childTnLst>
                                </p:cTn>
                              </p:par>
                            </p:childTnLst>
                          </p:cTn>
                        </p:par>
                        <p:par>
                          <p:cTn id="10" fill="hold">
                            <p:stCondLst>
                              <p:cond delay="2360"/>
                            </p:stCondLst>
                            <p:childTnLst>
                              <p:par>
                                <p:cTn id="11" presetID="1" presetClass="entr" presetSubtype="0" fill="hold" nodeType="afterEffect">
                                  <p:stCondLst>
                                    <p:cond delay="0"/>
                                  </p:stCondLst>
                                  <p:childTnLst>
                                    <p:set>
                                      <p:cBhvr>
                                        <p:cTn id="12" dur="1" fill="hold">
                                          <p:stCondLst>
                                            <p:cond delay="0"/>
                                          </p:stCondLst>
                                        </p:cTn>
                                        <p:tgtEl>
                                          <p:spTgt spid="281602">
                                            <p:txEl>
                                              <p:pRg st="1" end="1"/>
                                            </p:txEl>
                                          </p:spTgt>
                                        </p:tgtEl>
                                        <p:attrNameLst>
                                          <p:attrName>style.visibility</p:attrName>
                                        </p:attrNameLst>
                                      </p:cBhvr>
                                      <p:to>
                                        <p:strVal val="visible"/>
                                      </p:to>
                                    </p:set>
                                  </p:childTnLst>
                                </p:cTn>
                              </p:par>
                            </p:childTnLst>
                          </p:cTn>
                        </p:par>
                        <p:par>
                          <p:cTn id="13" fill="hold">
                            <p:stCondLst>
                              <p:cond delay="2360"/>
                            </p:stCondLst>
                            <p:childTnLst>
                              <p:par>
                                <p:cTn id="14" presetID="1" presetClass="entr" presetSubtype="0" fill="hold" nodeType="afterEffect">
                                  <p:stCondLst>
                                    <p:cond delay="0"/>
                                  </p:stCondLst>
                                  <p:childTnLst>
                                    <p:set>
                                      <p:cBhvr>
                                        <p:cTn id="15" dur="1" fill="hold">
                                          <p:stCondLst>
                                            <p:cond delay="0"/>
                                          </p:stCondLst>
                                        </p:cTn>
                                        <p:tgtEl>
                                          <p:spTgt spid="281602">
                                            <p:txEl>
                                              <p:pRg st="3" end="3"/>
                                            </p:txEl>
                                          </p:spTgt>
                                        </p:tgtEl>
                                        <p:attrNameLst>
                                          <p:attrName>style.visibility</p:attrName>
                                        </p:attrNameLst>
                                      </p:cBhvr>
                                      <p:to>
                                        <p:strVal val="visible"/>
                                      </p:to>
                                    </p:set>
                                  </p:childTnLst>
                                </p:cTn>
                              </p:par>
                            </p:childTnLst>
                          </p:cTn>
                        </p:par>
                        <p:par>
                          <p:cTn id="16" fill="hold">
                            <p:stCondLst>
                              <p:cond delay="2360"/>
                            </p:stCondLst>
                            <p:childTnLst>
                              <p:par>
                                <p:cTn id="17" presetID="1" presetClass="entr" presetSubtype="0" fill="hold" nodeType="afterEffect">
                                  <p:stCondLst>
                                    <p:cond delay="0"/>
                                  </p:stCondLst>
                                  <p:childTnLst>
                                    <p:set>
                                      <p:cBhvr>
                                        <p:cTn id="18" dur="1" fill="hold">
                                          <p:stCondLst>
                                            <p:cond delay="0"/>
                                          </p:stCondLst>
                                        </p:cTn>
                                        <p:tgtEl>
                                          <p:spTgt spid="281602">
                                            <p:txEl>
                                              <p:pRg st="4" end="4"/>
                                            </p:txEl>
                                          </p:spTgt>
                                        </p:tgtEl>
                                        <p:attrNameLst>
                                          <p:attrName>style.visibility</p:attrName>
                                        </p:attrNameLst>
                                      </p:cBhvr>
                                      <p:to>
                                        <p:strVal val="visible"/>
                                      </p:to>
                                    </p:set>
                                  </p:childTnLst>
                                </p:cTn>
                              </p:par>
                            </p:childTnLst>
                          </p:cTn>
                        </p:par>
                        <p:par>
                          <p:cTn id="19" fill="hold">
                            <p:stCondLst>
                              <p:cond delay="2360"/>
                            </p:stCondLst>
                            <p:childTnLst>
                              <p:par>
                                <p:cTn id="20" presetID="1" presetClass="entr" presetSubtype="0" fill="hold" nodeType="afterEffect">
                                  <p:stCondLst>
                                    <p:cond delay="0"/>
                                  </p:stCondLst>
                                  <p:childTnLst>
                                    <p:set>
                                      <p:cBhvr>
                                        <p:cTn id="21" dur="1" fill="hold">
                                          <p:stCondLst>
                                            <p:cond delay="0"/>
                                          </p:stCondLst>
                                        </p:cTn>
                                        <p:tgtEl>
                                          <p:spTgt spid="281602">
                                            <p:txEl>
                                              <p:pRg st="5" end="5"/>
                                            </p:txEl>
                                          </p:spTgt>
                                        </p:tgtEl>
                                        <p:attrNameLst>
                                          <p:attrName>style.visibility</p:attrName>
                                        </p:attrNameLst>
                                      </p:cBhvr>
                                      <p:to>
                                        <p:strVal val="visible"/>
                                      </p:to>
                                    </p:set>
                                  </p:childTnLst>
                                </p:cTn>
                              </p:par>
                            </p:childTnLst>
                          </p:cTn>
                        </p:par>
                        <p:par>
                          <p:cTn id="22" fill="hold">
                            <p:stCondLst>
                              <p:cond delay="2360"/>
                            </p:stCondLst>
                            <p:childTnLst>
                              <p:par>
                                <p:cTn id="23" presetID="1" presetClass="entr" presetSubtype="0" fill="hold" nodeType="afterEffect">
                                  <p:stCondLst>
                                    <p:cond delay="0"/>
                                  </p:stCondLst>
                                  <p:childTnLst>
                                    <p:set>
                                      <p:cBhvr>
                                        <p:cTn id="24" dur="1" fill="hold">
                                          <p:stCondLst>
                                            <p:cond delay="0"/>
                                          </p:stCondLst>
                                        </p:cTn>
                                        <p:tgtEl>
                                          <p:spTgt spid="281602">
                                            <p:txEl>
                                              <p:pRg st="6" end="6"/>
                                            </p:txEl>
                                          </p:spTgt>
                                        </p:tgtEl>
                                        <p:attrNameLst>
                                          <p:attrName>style.visibility</p:attrName>
                                        </p:attrNameLst>
                                      </p:cBhvr>
                                      <p:to>
                                        <p:strVal val="visible"/>
                                      </p:to>
                                    </p:set>
                                  </p:childTnLst>
                                </p:cTn>
                              </p:par>
                            </p:childTnLst>
                          </p:cTn>
                        </p:par>
                        <p:par>
                          <p:cTn id="25" fill="hold">
                            <p:stCondLst>
                              <p:cond delay="2360"/>
                            </p:stCondLst>
                            <p:childTnLst>
                              <p:par>
                                <p:cTn id="26" presetID="1" presetClass="entr" presetSubtype="0" fill="hold" nodeType="afterEffect">
                                  <p:stCondLst>
                                    <p:cond delay="0"/>
                                  </p:stCondLst>
                                  <p:childTnLst>
                                    <p:set>
                                      <p:cBhvr>
                                        <p:cTn id="27" dur="1" fill="hold">
                                          <p:stCondLst>
                                            <p:cond delay="0"/>
                                          </p:stCondLst>
                                        </p:cTn>
                                        <p:tgtEl>
                                          <p:spTgt spid="2816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1"/>
          <p:cNvSpPr txBox="1">
            <a:spLocks noGrp="1"/>
          </p:cNvSpPr>
          <p:nvPr/>
        </p:nvSpPr>
        <p:spPr bwMode="auto">
          <a:xfrm>
            <a:off x="8567738" y="6400800"/>
            <a:ext cx="576262" cy="457200"/>
          </a:xfrm>
          <a:prstGeom prst="rect">
            <a:avLst/>
          </a:prstGeom>
          <a:noFill/>
          <a:ln>
            <a:miter lim="800000"/>
            <a:headEnd/>
            <a:tailEnd/>
          </a:ln>
        </p:spPr>
        <p:txBody>
          <a:bodyPr anchor="ctr" anchorCtr="1"/>
          <a:lstStyle/>
          <a:p>
            <a:pPr algn="r">
              <a:defRPr/>
            </a:pPr>
            <a:fld id="{23A5C228-D6D2-47B6-836D-F49744A21301}" type="slidenum">
              <a:rPr lang="en-GB" sz="1200">
                <a:effectLst>
                  <a:outerShdw blurRad="38100" dist="38100" dir="2700000" algn="tl">
                    <a:srgbClr val="000000"/>
                  </a:outerShdw>
                </a:effectLst>
                <a:latin typeface="Tahoma" pitchFamily="34" charset="0"/>
                <a:cs typeface="+mn-cs"/>
              </a:rPr>
              <a:pPr algn="r">
                <a:defRPr/>
              </a:pPr>
              <a:t>5</a:t>
            </a:fld>
            <a:endParaRPr lang="en-GB" sz="1200">
              <a:effectLst>
                <a:outerShdw blurRad="38100" dist="38100" dir="2700000" algn="tl">
                  <a:srgbClr val="000000"/>
                </a:outerShdw>
              </a:effectLst>
              <a:latin typeface="Tahoma" pitchFamily="34" charset="0"/>
              <a:cs typeface="+mn-cs"/>
            </a:endParaRPr>
          </a:p>
        </p:txBody>
      </p:sp>
      <p:sp>
        <p:nvSpPr>
          <p:cNvPr id="173060" name="Rectangle 2"/>
          <p:cNvSpPr>
            <a:spLocks noChangeArrowheads="1"/>
          </p:cNvSpPr>
          <p:nvPr/>
        </p:nvSpPr>
        <p:spPr bwMode="auto">
          <a:xfrm>
            <a:off x="818446" y="641629"/>
            <a:ext cx="7022534" cy="867131"/>
          </a:xfrm>
          <a:prstGeom prst="rect">
            <a:avLst/>
          </a:prstGeom>
          <a:noFill/>
          <a:ln w="9525">
            <a:noFill/>
            <a:miter lim="800000"/>
            <a:headEnd/>
            <a:tailEnd/>
          </a:ln>
        </p:spPr>
        <p:txBody>
          <a:bodyPr anchor="ctr"/>
          <a:lstStyle/>
          <a:p>
            <a:pPr algn="ctr" eaLnBrk="0" hangingPunct="0"/>
            <a:r>
              <a:rPr lang="pt-BR" sz="4000" spc="-100" dirty="0" smtClean="0">
                <a:solidFill>
                  <a:srgbClr val="0070C0"/>
                </a:solidFill>
                <a:latin typeface="+mj-lt"/>
                <a:ea typeface="Verdana" pitchFamily="34" charset="0"/>
                <a:cs typeface="Verdana" pitchFamily="34" charset="0"/>
              </a:rPr>
              <a:t>Princípios</a:t>
            </a:r>
            <a:endParaRPr lang="pt-BR" sz="4000" spc="-100" dirty="0">
              <a:solidFill>
                <a:srgbClr val="0070C0"/>
              </a:solidFill>
              <a:latin typeface="+mj-lt"/>
              <a:ea typeface="Verdana" pitchFamily="34" charset="0"/>
              <a:cs typeface="Verdana" pitchFamily="34" charset="0"/>
            </a:endParaRPr>
          </a:p>
        </p:txBody>
      </p:sp>
      <p:sp>
        <p:nvSpPr>
          <p:cNvPr id="1498115" name="Rectangle 3"/>
          <p:cNvSpPr>
            <a:spLocks noChangeArrowheads="1"/>
          </p:cNvSpPr>
          <p:nvPr/>
        </p:nvSpPr>
        <p:spPr bwMode="auto">
          <a:xfrm>
            <a:off x="874870" y="1777810"/>
            <a:ext cx="7772400" cy="3369295"/>
          </a:xfrm>
          <a:prstGeom prst="rect">
            <a:avLst/>
          </a:prstGeom>
          <a:noFill/>
          <a:ln w="9525">
            <a:noFill/>
            <a:miter lim="800000"/>
            <a:headEnd/>
            <a:tailEnd/>
          </a:ln>
        </p:spPr>
        <p:txBody>
          <a:bodyPr/>
          <a:lstStyle/>
          <a:p>
            <a:pPr marL="381000" indent="-381000">
              <a:lnSpc>
                <a:spcPct val="80000"/>
              </a:lnSpc>
              <a:spcBef>
                <a:spcPct val="20000"/>
              </a:spcBef>
              <a:buClr>
                <a:schemeClr val="hlink"/>
              </a:buClr>
              <a:buSzPct val="90000"/>
              <a:buFont typeface="Wingdings" pitchFamily="2" charset="2"/>
              <a:buNone/>
            </a:pPr>
            <a:r>
              <a:rPr lang="pt-BR" sz="2000" b="1" dirty="0">
                <a:solidFill>
                  <a:srgbClr val="FF3300"/>
                </a:solidFill>
                <a:latin typeface="Verdana" pitchFamily="34" charset="0"/>
                <a:ea typeface="Verdana" pitchFamily="34" charset="0"/>
                <a:cs typeface="Verdana" pitchFamily="34" charset="0"/>
              </a:rPr>
              <a:t>	</a:t>
            </a:r>
          </a:p>
          <a:p>
            <a:pPr marL="411163" indent="-342900" eaLnBrk="0" hangingPunct="0">
              <a:lnSpc>
                <a:spcPct val="80000"/>
              </a:lnSpc>
              <a:spcBef>
                <a:spcPts val="700"/>
              </a:spcBef>
              <a:buClr>
                <a:schemeClr val="tx2"/>
              </a:buClr>
              <a:buSzPct val="95000"/>
              <a:buFont typeface="Wingdings" pitchFamily="2" charset="2"/>
              <a:buChar char=""/>
            </a:pPr>
            <a:r>
              <a:rPr lang="pt-BR" sz="3200" dirty="0" smtClean="0">
                <a:latin typeface="Verdana" pitchFamily="34" charset="0"/>
                <a:ea typeface="Verdana" pitchFamily="34" charset="0"/>
                <a:cs typeface="Verdana" pitchFamily="34" charset="0"/>
              </a:rPr>
              <a:t>Volumes anuais (para dispersar erros) – “balanço de massa”</a:t>
            </a:r>
            <a:endParaRPr lang="pt-BR" sz="3200" dirty="0">
              <a:latin typeface="Verdana" pitchFamily="34" charset="0"/>
              <a:ea typeface="Verdana" pitchFamily="34" charset="0"/>
              <a:cs typeface="Verdana" pitchFamily="34" charset="0"/>
            </a:endParaRPr>
          </a:p>
          <a:p>
            <a:pPr marL="411163" indent="-342900" eaLnBrk="0" hangingPunct="0">
              <a:lnSpc>
                <a:spcPct val="80000"/>
              </a:lnSpc>
              <a:spcBef>
                <a:spcPts val="700"/>
              </a:spcBef>
              <a:buClr>
                <a:schemeClr val="tx2"/>
              </a:buClr>
              <a:buSzPct val="95000"/>
              <a:buFont typeface="Wingdings" pitchFamily="2" charset="2"/>
              <a:buChar char=""/>
            </a:pPr>
            <a:r>
              <a:rPr lang="pt-BR" sz="3200" dirty="0" smtClean="0">
                <a:latin typeface="Verdana" pitchFamily="34" charset="0"/>
                <a:ea typeface="Verdana" pitchFamily="34" charset="0"/>
                <a:cs typeface="Verdana" pitchFamily="34" charset="0"/>
              </a:rPr>
              <a:t>Abordagem “top-</a:t>
            </a:r>
            <a:r>
              <a:rPr lang="pt-BR" sz="3200" dirty="0" err="1" smtClean="0">
                <a:latin typeface="Verdana" pitchFamily="34" charset="0"/>
                <a:ea typeface="Verdana" pitchFamily="34" charset="0"/>
                <a:cs typeface="Verdana" pitchFamily="34" charset="0"/>
              </a:rPr>
              <a:t>down</a:t>
            </a:r>
            <a:r>
              <a:rPr lang="pt-BR" sz="3200" dirty="0" smtClean="0">
                <a:latin typeface="Verdana" pitchFamily="34" charset="0"/>
                <a:ea typeface="Verdana" pitchFamily="34" charset="0"/>
                <a:cs typeface="Verdana" pitchFamily="34" charset="0"/>
              </a:rPr>
              <a:t>” – une informações operacionais e comerciais de rotina</a:t>
            </a:r>
            <a:endParaRPr lang="pt-BR" sz="3200" dirty="0">
              <a:latin typeface="Verdana" pitchFamily="34" charset="0"/>
              <a:ea typeface="Verdana" pitchFamily="34" charset="0"/>
              <a:cs typeface="Verdana" pitchFamily="34" charset="0"/>
            </a:endParaRPr>
          </a:p>
          <a:p>
            <a:pPr marL="411163" indent="-342900" eaLnBrk="0" hangingPunct="0">
              <a:lnSpc>
                <a:spcPct val="80000"/>
              </a:lnSpc>
              <a:spcBef>
                <a:spcPts val="700"/>
              </a:spcBef>
              <a:buClr>
                <a:schemeClr val="tx2"/>
              </a:buClr>
              <a:buSzPct val="95000"/>
              <a:buFont typeface="Wingdings" pitchFamily="2" charset="2"/>
              <a:buChar char=""/>
            </a:pPr>
            <a:r>
              <a:rPr lang="pt-BR" sz="3200" dirty="0" smtClean="0">
                <a:latin typeface="Verdana" pitchFamily="34" charset="0"/>
                <a:ea typeface="Verdana" pitchFamily="34" charset="0"/>
                <a:cs typeface="Verdana" pitchFamily="34" charset="0"/>
              </a:rPr>
              <a:t>Escolha da escala do “sistema” a modelar (todo ou parte)</a:t>
            </a:r>
          </a:p>
          <a:p>
            <a:pPr marL="411163" indent="-342900" eaLnBrk="0" hangingPunct="0">
              <a:lnSpc>
                <a:spcPct val="80000"/>
              </a:lnSpc>
              <a:spcBef>
                <a:spcPts val="700"/>
              </a:spcBef>
              <a:buClr>
                <a:schemeClr val="tx2"/>
              </a:buClr>
              <a:buSzPct val="95000"/>
              <a:buFont typeface="Wingdings" pitchFamily="2" charset="2"/>
              <a:buChar char=""/>
            </a:pPr>
            <a:r>
              <a:rPr lang="pt-BR" sz="3200" dirty="0" err="1" smtClean="0">
                <a:latin typeface="Verdana" pitchFamily="34" charset="0"/>
                <a:ea typeface="Verdana" pitchFamily="34" charset="0"/>
                <a:cs typeface="Verdana" pitchFamily="34" charset="0"/>
              </a:rPr>
              <a:t>Idéia</a:t>
            </a:r>
            <a:r>
              <a:rPr lang="pt-BR" sz="3200" dirty="0" smtClean="0">
                <a:latin typeface="Verdana" pitchFamily="34" charset="0"/>
                <a:ea typeface="Verdana" pitchFamily="34" charset="0"/>
                <a:cs typeface="Verdana" pitchFamily="34" charset="0"/>
              </a:rPr>
              <a:t> simples que funciona!</a:t>
            </a:r>
            <a:endParaRPr lang="pt-BR" sz="3200" dirty="0">
              <a:latin typeface="Verdana" pitchFamily="34" charset="0"/>
              <a:ea typeface="Verdana" pitchFamily="34" charset="0"/>
              <a:cs typeface="Verdana" pitchFamily="34" charset="0"/>
            </a:endParaRPr>
          </a:p>
        </p:txBody>
      </p:sp>
      <p:sp>
        <p:nvSpPr>
          <p:cNvPr id="2" name="Espaço Reservado para Número de Slide 1"/>
          <p:cNvSpPr>
            <a:spLocks noGrp="1"/>
          </p:cNvSpPr>
          <p:nvPr>
            <p:ph type="sldNum" sz="quarter" idx="12"/>
          </p:nvPr>
        </p:nvSpPr>
        <p:spPr/>
        <p:txBody>
          <a:bodyPr/>
          <a:lstStyle/>
          <a:p>
            <a:fld id="{EDECB21C-CD33-473D-8896-05C26CF3340F}" type="slidenum">
              <a:rPr lang="pt-BR" smtClean="0"/>
              <a:pPr/>
              <a:t>5</a:t>
            </a:fld>
            <a:endParaRPr lang="pt-B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50</a:t>
            </a:fld>
            <a:endParaRPr lang="pt-B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50649"/>
            <a:ext cx="8776406" cy="658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77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51</a:t>
            </a:fld>
            <a:endParaRPr lang="pt-BR"/>
          </a:p>
        </p:txBody>
      </p:sp>
      <p:sp>
        <p:nvSpPr>
          <p:cNvPr id="1203203" name="Rectangle 3"/>
          <p:cNvSpPr>
            <a:spLocks noGrp="1" noChangeArrowheads="1"/>
          </p:cNvSpPr>
          <p:nvPr>
            <p:ph type="body" idx="4294967295"/>
          </p:nvPr>
        </p:nvSpPr>
        <p:spPr>
          <a:xfrm>
            <a:off x="1840088" y="1501421"/>
            <a:ext cx="4744861" cy="3067403"/>
          </a:xfrm>
          <a:prstGeom prst="rect">
            <a:avLst/>
          </a:prstGeom>
        </p:spPr>
        <p:txBody>
          <a:bodyPr/>
          <a:lstStyle/>
          <a:p>
            <a:pPr marL="0" indent="0" algn="ctr">
              <a:buFont typeface="Wingdings" pitchFamily="2" charset="2"/>
              <a:buNone/>
            </a:pPr>
            <a:endParaRPr lang="en-GB" sz="4000" dirty="0">
              <a:solidFill>
                <a:srgbClr val="0070C0"/>
              </a:solidFill>
            </a:endParaRPr>
          </a:p>
          <a:p>
            <a:pPr marL="0" indent="0" algn="ctr">
              <a:buFont typeface="Wingdings" pitchFamily="2" charset="2"/>
              <a:buNone/>
            </a:pPr>
            <a:r>
              <a:rPr lang="pt-BR" sz="3600" dirty="0" smtClean="0">
                <a:solidFill>
                  <a:srgbClr val="0070C0"/>
                </a:solidFill>
              </a:rPr>
              <a:t>APLICATIVOS</a:t>
            </a:r>
          </a:p>
          <a:p>
            <a:pPr marL="0" indent="0" algn="ctr">
              <a:buFont typeface="Wingdings" pitchFamily="2" charset="2"/>
              <a:buNone/>
            </a:pPr>
            <a:r>
              <a:rPr lang="pt-BR" sz="3600" dirty="0" smtClean="0">
                <a:solidFill>
                  <a:srgbClr val="0070C0"/>
                </a:solidFill>
              </a:rPr>
              <a:t>existentes</a:t>
            </a:r>
            <a:endParaRPr lang="pt-BR" sz="3600" dirty="0" smtClean="0">
              <a:solidFill>
                <a:srgbClr val="0070C0"/>
              </a:solidFill>
            </a:endParaRPr>
          </a:p>
        </p:txBody>
      </p:sp>
    </p:spTree>
    <p:extLst>
      <p:ext uri="{BB962C8B-B14F-4D97-AF65-F5344CB8AC3E}">
        <p14:creationId xmlns:p14="http://schemas.microsoft.com/office/powerpoint/2010/main" val="15471507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52</a:t>
            </a:fld>
            <a:endParaRPr lang="pt-BR"/>
          </a:p>
        </p:txBody>
      </p:sp>
      <p:pic>
        <p:nvPicPr>
          <p:cNvPr id="3" name="Imagem 2"/>
          <p:cNvPicPr>
            <a:picLocks noChangeAspect="1"/>
          </p:cNvPicPr>
          <p:nvPr/>
        </p:nvPicPr>
        <p:blipFill>
          <a:blip r:embed="rId3"/>
          <a:stretch>
            <a:fillRect/>
          </a:stretch>
        </p:blipFill>
        <p:spPr>
          <a:xfrm>
            <a:off x="245381" y="1118725"/>
            <a:ext cx="8653239" cy="4650480"/>
          </a:xfrm>
          <a:prstGeom prst="rect">
            <a:avLst/>
          </a:prstGeom>
        </p:spPr>
      </p:pic>
    </p:spTree>
    <p:extLst>
      <p:ext uri="{BB962C8B-B14F-4D97-AF65-F5344CB8AC3E}">
        <p14:creationId xmlns:p14="http://schemas.microsoft.com/office/powerpoint/2010/main" val="10233676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085850" y="548640"/>
            <a:ext cx="6407844" cy="523220"/>
          </a:xfrm>
          <a:prstGeom prst="rect">
            <a:avLst/>
          </a:prstGeom>
          <a:noFill/>
        </p:spPr>
        <p:txBody>
          <a:bodyPr wrap="none" rtlCol="0">
            <a:spAutoFit/>
          </a:bodyPr>
          <a:lstStyle/>
          <a:p>
            <a:r>
              <a:rPr lang="en-US" sz="2800" dirty="0" smtClean="0">
                <a:latin typeface="+mj-lt"/>
                <a:ea typeface="Verdana" pitchFamily="34" charset="0"/>
                <a:cs typeface="Verdana" pitchFamily="34" charset="0"/>
              </a:rPr>
              <a:t>CALCULADORA DE BALANÇOS HÍDRICOS</a:t>
            </a:r>
            <a:endParaRPr lang="en-US" sz="2800" dirty="0">
              <a:latin typeface="+mj-lt"/>
              <a:ea typeface="Verdana" pitchFamily="34" charset="0"/>
              <a:cs typeface="Verdan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35" y="1071860"/>
            <a:ext cx="8190698" cy="562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ço Reservado para Número de Slide 1"/>
          <p:cNvSpPr>
            <a:spLocks noGrp="1"/>
          </p:cNvSpPr>
          <p:nvPr>
            <p:ph type="sldNum" sz="quarter" idx="12"/>
          </p:nvPr>
        </p:nvSpPr>
        <p:spPr/>
        <p:txBody>
          <a:bodyPr/>
          <a:lstStyle/>
          <a:p>
            <a:fld id="{413292B0-B2E9-4EB3-BCE4-27652E1054C6}" type="slidenum">
              <a:rPr lang="pt-BR" smtClean="0"/>
              <a:pPr/>
              <a:t>53</a:t>
            </a:fld>
            <a:endParaRPr lang="pt-B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718027" y="287030"/>
            <a:ext cx="4937890" cy="523220"/>
          </a:xfrm>
          <a:prstGeom prst="rect">
            <a:avLst/>
          </a:prstGeom>
          <a:noFill/>
        </p:spPr>
        <p:txBody>
          <a:bodyPr wrap="none" rtlCol="0">
            <a:spAutoFit/>
          </a:bodyPr>
          <a:lstStyle/>
          <a:p>
            <a:r>
              <a:rPr lang="en-US" sz="2800" dirty="0" smtClean="0">
                <a:latin typeface="+mj-lt"/>
                <a:ea typeface="Verdana" pitchFamily="34" charset="0"/>
                <a:cs typeface="Verdana" pitchFamily="34" charset="0"/>
              </a:rPr>
              <a:t>BALANÇO HÍDRICO TOP DOWN</a:t>
            </a:r>
            <a:endParaRPr lang="en-US" sz="2800" dirty="0">
              <a:latin typeface="+mj-lt"/>
              <a:ea typeface="Verdana" pitchFamily="34" charset="0"/>
              <a:cs typeface="Verdana" pitchFamily="34" charset="0"/>
            </a:endParaRPr>
          </a:p>
        </p:txBody>
      </p:sp>
      <p:sp>
        <p:nvSpPr>
          <p:cNvPr id="2" name="Espaço Reservado para Número de Slide 1"/>
          <p:cNvSpPr>
            <a:spLocks noGrp="1"/>
          </p:cNvSpPr>
          <p:nvPr>
            <p:ph type="sldNum" sz="quarter" idx="12"/>
          </p:nvPr>
        </p:nvSpPr>
        <p:spPr/>
        <p:txBody>
          <a:bodyPr/>
          <a:lstStyle/>
          <a:p>
            <a:fld id="{413292B0-B2E9-4EB3-BCE4-27652E1054C6}" type="slidenum">
              <a:rPr lang="pt-BR" smtClean="0"/>
              <a:pPr/>
              <a:t>54</a:t>
            </a:fld>
            <a:endParaRPr lang="pt-B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20" y="821539"/>
            <a:ext cx="8889824" cy="581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609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55</a:t>
            </a:fld>
            <a:endParaRPr lang="pt-BR"/>
          </a:p>
        </p:txBody>
      </p:sp>
      <p:sp>
        <p:nvSpPr>
          <p:cNvPr id="3" name="CaixaDeTexto 2"/>
          <p:cNvSpPr txBox="1"/>
          <p:nvPr/>
        </p:nvSpPr>
        <p:spPr>
          <a:xfrm>
            <a:off x="2865788" y="1943429"/>
            <a:ext cx="2803973" cy="1661993"/>
          </a:xfrm>
          <a:prstGeom prst="rect">
            <a:avLst/>
          </a:prstGeom>
          <a:noFill/>
        </p:spPr>
        <p:txBody>
          <a:bodyPr wrap="none" rtlCol="0">
            <a:spAutoFit/>
          </a:bodyPr>
          <a:lstStyle/>
          <a:p>
            <a:r>
              <a:rPr lang="pt-BR" sz="6600" dirty="0" smtClean="0"/>
              <a:t>FIM</a:t>
            </a:r>
          </a:p>
          <a:p>
            <a:r>
              <a:rPr lang="pt-BR" dirty="0" smtClean="0">
                <a:hlinkClick r:id="rId2"/>
              </a:rPr>
              <a:t>airton.gomes@gmail.com</a:t>
            </a:r>
            <a:endParaRPr lang="pt-BR" dirty="0" smtClean="0"/>
          </a:p>
          <a:p>
            <a:r>
              <a:rPr lang="pt-BR" dirty="0" smtClean="0"/>
              <a:t>21 9 8108 4433</a:t>
            </a:r>
            <a:endParaRPr lang="pt-BR" dirty="0"/>
          </a:p>
        </p:txBody>
      </p:sp>
    </p:spTree>
    <p:extLst>
      <p:ext uri="{BB962C8B-B14F-4D97-AF65-F5344CB8AC3E}">
        <p14:creationId xmlns:p14="http://schemas.microsoft.com/office/powerpoint/2010/main" val="13954745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DECB21C-CD33-473D-8896-05C26CF3340F}" type="slidenum">
              <a:rPr lang="pt-BR" smtClean="0"/>
              <a:pPr/>
              <a:t>56</a:t>
            </a:fld>
            <a:endParaRPr lang="pt-BR"/>
          </a:p>
        </p:txBody>
      </p:sp>
      <p:sp>
        <p:nvSpPr>
          <p:cNvPr id="10242" name="Rectangle 2"/>
          <p:cNvSpPr>
            <a:spLocks noGrp="1" noChangeArrowheads="1"/>
          </p:cNvSpPr>
          <p:nvPr>
            <p:ph type="title" idx="4294967295"/>
          </p:nvPr>
        </p:nvSpPr>
        <p:spPr>
          <a:xfrm>
            <a:off x="323013" y="897114"/>
            <a:ext cx="8515350" cy="1323975"/>
          </a:xfrm>
        </p:spPr>
        <p:txBody>
          <a:bodyPr/>
          <a:lstStyle/>
          <a:p>
            <a:r>
              <a:rPr lang="pt-BR" sz="4000" dirty="0" smtClean="0">
                <a:solidFill>
                  <a:schemeClr val="tx1"/>
                </a:solidFill>
              </a:rPr>
              <a:t>PERDAS REAIS INEVITÁVEIS</a:t>
            </a:r>
            <a:br>
              <a:rPr lang="pt-BR" sz="4000" dirty="0" smtClean="0">
                <a:solidFill>
                  <a:schemeClr val="tx1"/>
                </a:solidFill>
              </a:rPr>
            </a:br>
            <a:r>
              <a:rPr lang="pt-BR" sz="4000" dirty="0" smtClean="0">
                <a:solidFill>
                  <a:schemeClr val="tx1"/>
                </a:solidFill>
              </a:rPr>
              <a:t>(sistemas padrão IWA)</a:t>
            </a:r>
          </a:p>
        </p:txBody>
      </p:sp>
      <p:pic>
        <p:nvPicPr>
          <p:cNvPr id="1235970" name="Picture 2"/>
          <p:cNvPicPr>
            <a:picLocks noChangeAspect="1" noChangeArrowheads="1"/>
          </p:cNvPicPr>
          <p:nvPr/>
        </p:nvPicPr>
        <p:blipFill>
          <a:blip r:embed="rId3" cstate="print"/>
          <a:srcRect/>
          <a:stretch>
            <a:fillRect/>
          </a:stretch>
        </p:blipFill>
        <p:spPr bwMode="auto">
          <a:xfrm>
            <a:off x="0" y="2564904"/>
            <a:ext cx="9161376" cy="3456384"/>
          </a:xfrm>
          <a:prstGeom prst="rect">
            <a:avLst/>
          </a:prstGeom>
          <a:noFill/>
          <a:ln w="9525">
            <a:noFill/>
            <a:miter lim="800000"/>
            <a:headEnd/>
            <a:tailEnd/>
          </a:ln>
          <a:effectLst/>
        </p:spPr>
      </p:pic>
    </p:spTree>
  </p:cSld>
  <p:clrMapOvr>
    <a:masterClrMapping/>
  </p:clrMapOvr>
  <p:transition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1"/>
          <p:cNvSpPr txBox="1">
            <a:spLocks noGrp="1"/>
          </p:cNvSpPr>
          <p:nvPr/>
        </p:nvSpPr>
        <p:spPr bwMode="auto">
          <a:xfrm>
            <a:off x="8567738" y="6400800"/>
            <a:ext cx="576262" cy="457200"/>
          </a:xfrm>
          <a:prstGeom prst="rect">
            <a:avLst/>
          </a:prstGeom>
          <a:noFill/>
          <a:ln>
            <a:miter lim="800000"/>
            <a:headEnd/>
            <a:tailEnd/>
          </a:ln>
        </p:spPr>
        <p:txBody>
          <a:bodyPr anchor="ctr" anchorCtr="1"/>
          <a:lstStyle/>
          <a:p>
            <a:pPr algn="r">
              <a:defRPr/>
            </a:pPr>
            <a:fld id="{23A5C228-D6D2-47B6-836D-F49744A21301}" type="slidenum">
              <a:rPr lang="en-GB" sz="1200">
                <a:effectLst>
                  <a:outerShdw blurRad="38100" dist="38100" dir="2700000" algn="tl">
                    <a:srgbClr val="000000"/>
                  </a:outerShdw>
                </a:effectLst>
                <a:latin typeface="Tahoma" pitchFamily="34" charset="0"/>
                <a:cs typeface="+mn-cs"/>
              </a:rPr>
              <a:pPr algn="r">
                <a:defRPr/>
              </a:pPr>
              <a:t>6</a:t>
            </a:fld>
            <a:endParaRPr lang="en-GB" sz="1200">
              <a:effectLst>
                <a:outerShdw blurRad="38100" dist="38100" dir="2700000" algn="tl">
                  <a:srgbClr val="000000"/>
                </a:outerShdw>
              </a:effectLst>
              <a:latin typeface="Tahoma" pitchFamily="34" charset="0"/>
              <a:cs typeface="+mn-cs"/>
            </a:endParaRPr>
          </a:p>
        </p:txBody>
      </p:sp>
      <p:sp>
        <p:nvSpPr>
          <p:cNvPr id="173060" name="Rectangle 2"/>
          <p:cNvSpPr>
            <a:spLocks noChangeArrowheads="1"/>
          </p:cNvSpPr>
          <p:nvPr/>
        </p:nvSpPr>
        <p:spPr bwMode="auto">
          <a:xfrm>
            <a:off x="395536" y="561619"/>
            <a:ext cx="8748464" cy="1268760"/>
          </a:xfrm>
          <a:prstGeom prst="rect">
            <a:avLst/>
          </a:prstGeom>
          <a:noFill/>
          <a:ln w="9525">
            <a:noFill/>
            <a:miter lim="800000"/>
            <a:headEnd/>
            <a:tailEnd/>
          </a:ln>
        </p:spPr>
        <p:txBody>
          <a:bodyPr anchor="ctr"/>
          <a:lstStyle/>
          <a:p>
            <a:pPr algn="ctr" eaLnBrk="0" hangingPunct="0"/>
            <a:r>
              <a:rPr lang="pt-BR" sz="4000" spc="-100" dirty="0" smtClean="0">
                <a:solidFill>
                  <a:srgbClr val="0070C0"/>
                </a:solidFill>
                <a:latin typeface="+mj-lt"/>
                <a:ea typeface="Verdana" pitchFamily="34" charset="0"/>
                <a:cs typeface="Verdana" pitchFamily="34" charset="0"/>
              </a:rPr>
              <a:t>A MODELAGEM DE BALANÇO HÍDRICO PERMITE</a:t>
            </a:r>
            <a:endParaRPr lang="pt-BR" sz="4000" spc="-100" dirty="0">
              <a:solidFill>
                <a:srgbClr val="0070C0"/>
              </a:solidFill>
              <a:latin typeface="+mj-lt"/>
              <a:ea typeface="Verdana" pitchFamily="34" charset="0"/>
              <a:cs typeface="Verdana" pitchFamily="34" charset="0"/>
            </a:endParaRPr>
          </a:p>
        </p:txBody>
      </p:sp>
      <p:sp>
        <p:nvSpPr>
          <p:cNvPr id="1498115" name="Rectangle 3"/>
          <p:cNvSpPr>
            <a:spLocks noChangeArrowheads="1"/>
          </p:cNvSpPr>
          <p:nvPr/>
        </p:nvSpPr>
        <p:spPr bwMode="auto">
          <a:xfrm>
            <a:off x="852010" y="1869250"/>
            <a:ext cx="7772400" cy="3369295"/>
          </a:xfrm>
          <a:prstGeom prst="rect">
            <a:avLst/>
          </a:prstGeom>
          <a:noFill/>
          <a:ln w="9525">
            <a:noFill/>
            <a:miter lim="800000"/>
            <a:headEnd/>
            <a:tailEnd/>
          </a:ln>
        </p:spPr>
        <p:txBody>
          <a:bodyPr/>
          <a:lstStyle/>
          <a:p>
            <a:pPr marL="381000" indent="-381000">
              <a:lnSpc>
                <a:spcPct val="80000"/>
              </a:lnSpc>
              <a:spcBef>
                <a:spcPct val="20000"/>
              </a:spcBef>
              <a:buClr>
                <a:schemeClr val="hlink"/>
              </a:buClr>
              <a:buSzPct val="90000"/>
              <a:buFont typeface="Wingdings" pitchFamily="2" charset="2"/>
              <a:buAutoNum type="arabicPeriod"/>
            </a:pPr>
            <a:endParaRPr lang="pt-BR" sz="2000" b="1" u="sng" dirty="0">
              <a:latin typeface="Verdana" pitchFamily="34" charset="0"/>
              <a:ea typeface="Verdana" pitchFamily="34" charset="0"/>
              <a:cs typeface="Verdana" pitchFamily="34" charset="0"/>
            </a:endParaRPr>
          </a:p>
          <a:p>
            <a:pPr marL="381000" indent="-381000">
              <a:lnSpc>
                <a:spcPct val="80000"/>
              </a:lnSpc>
              <a:spcBef>
                <a:spcPct val="20000"/>
              </a:spcBef>
              <a:buClr>
                <a:schemeClr val="hlink"/>
              </a:buClr>
              <a:buSzPct val="90000"/>
              <a:buFont typeface="Wingdings" pitchFamily="2" charset="2"/>
              <a:buNone/>
            </a:pPr>
            <a:r>
              <a:rPr lang="pt-BR" sz="2000" b="1" dirty="0">
                <a:solidFill>
                  <a:srgbClr val="FF3300"/>
                </a:solidFill>
                <a:latin typeface="Verdana" pitchFamily="34" charset="0"/>
                <a:ea typeface="Verdana" pitchFamily="34" charset="0"/>
                <a:cs typeface="Verdana" pitchFamily="34" charset="0"/>
              </a:rPr>
              <a:t>	</a:t>
            </a:r>
          </a:p>
          <a:p>
            <a:pPr marL="411163" indent="-342900" eaLnBrk="0" hangingPunct="0">
              <a:lnSpc>
                <a:spcPct val="80000"/>
              </a:lnSpc>
              <a:spcBef>
                <a:spcPts val="700"/>
              </a:spcBef>
              <a:buClr>
                <a:schemeClr val="tx2"/>
              </a:buClr>
              <a:buSzPct val="95000"/>
              <a:buFont typeface="Wingdings" pitchFamily="2" charset="2"/>
              <a:buChar char=""/>
            </a:pPr>
            <a:r>
              <a:rPr lang="pt-BR" sz="3200" dirty="0" smtClean="0">
                <a:latin typeface="Verdana" pitchFamily="34" charset="0"/>
                <a:ea typeface="Verdana" pitchFamily="34" charset="0"/>
                <a:cs typeface="Verdana" pitchFamily="34" charset="0"/>
              </a:rPr>
              <a:t>QUANTIFICAR AS PERDAS</a:t>
            </a:r>
            <a:endParaRPr lang="pt-BR" sz="3200" dirty="0">
              <a:latin typeface="Verdana" pitchFamily="34" charset="0"/>
              <a:ea typeface="Verdana" pitchFamily="34" charset="0"/>
              <a:cs typeface="Verdana" pitchFamily="34" charset="0"/>
            </a:endParaRPr>
          </a:p>
          <a:p>
            <a:pPr marL="411163" indent="-342900" eaLnBrk="0" hangingPunct="0">
              <a:lnSpc>
                <a:spcPct val="80000"/>
              </a:lnSpc>
              <a:spcBef>
                <a:spcPts val="700"/>
              </a:spcBef>
              <a:buClr>
                <a:schemeClr val="tx2"/>
              </a:buClr>
              <a:buSzPct val="95000"/>
              <a:buFont typeface="Wingdings" pitchFamily="2" charset="2"/>
              <a:buChar char=""/>
            </a:pPr>
            <a:endParaRPr lang="pt-BR" sz="3200" dirty="0">
              <a:latin typeface="Verdana" pitchFamily="34" charset="0"/>
              <a:ea typeface="Verdana" pitchFamily="34" charset="0"/>
              <a:cs typeface="Verdana" pitchFamily="34" charset="0"/>
            </a:endParaRPr>
          </a:p>
          <a:p>
            <a:pPr marL="411163" indent="-342900" eaLnBrk="0" hangingPunct="0">
              <a:lnSpc>
                <a:spcPct val="80000"/>
              </a:lnSpc>
              <a:spcBef>
                <a:spcPts val="700"/>
              </a:spcBef>
              <a:buClr>
                <a:schemeClr val="tx2"/>
              </a:buClr>
              <a:buSzPct val="95000"/>
              <a:buFont typeface="Wingdings" pitchFamily="2" charset="2"/>
              <a:buChar char=""/>
            </a:pPr>
            <a:r>
              <a:rPr lang="pt-BR" sz="3200" dirty="0" smtClean="0">
                <a:latin typeface="Verdana" pitchFamily="34" charset="0"/>
                <a:ea typeface="Verdana" pitchFamily="34" charset="0"/>
                <a:cs typeface="Verdana" pitchFamily="34" charset="0"/>
              </a:rPr>
              <a:t>TIPIFICAR AS PERDAS</a:t>
            </a:r>
            <a:endParaRPr lang="pt-BR" sz="3200" dirty="0">
              <a:latin typeface="Verdana" pitchFamily="34" charset="0"/>
              <a:ea typeface="Verdana" pitchFamily="34" charset="0"/>
              <a:cs typeface="Verdana" pitchFamily="34" charset="0"/>
            </a:endParaRPr>
          </a:p>
          <a:p>
            <a:pPr marL="411163" indent="-342900" eaLnBrk="0" hangingPunct="0">
              <a:lnSpc>
                <a:spcPct val="80000"/>
              </a:lnSpc>
              <a:spcBef>
                <a:spcPts val="700"/>
              </a:spcBef>
              <a:buClr>
                <a:schemeClr val="tx2"/>
              </a:buClr>
              <a:buSzPct val="95000"/>
              <a:buFont typeface="Wingdings" pitchFamily="2" charset="2"/>
              <a:buChar char=""/>
            </a:pPr>
            <a:endParaRPr lang="pt-BR" sz="3200" dirty="0">
              <a:latin typeface="Verdana" pitchFamily="34" charset="0"/>
              <a:ea typeface="Verdana" pitchFamily="34" charset="0"/>
              <a:cs typeface="Verdana" pitchFamily="34" charset="0"/>
            </a:endParaRPr>
          </a:p>
          <a:p>
            <a:pPr marL="411163" indent="-342900" eaLnBrk="0" hangingPunct="0">
              <a:lnSpc>
                <a:spcPct val="80000"/>
              </a:lnSpc>
              <a:spcBef>
                <a:spcPts val="700"/>
              </a:spcBef>
              <a:buClr>
                <a:schemeClr val="tx2"/>
              </a:buClr>
              <a:buSzPct val="95000"/>
              <a:buFont typeface="Wingdings" pitchFamily="2" charset="2"/>
              <a:buChar char=""/>
            </a:pPr>
            <a:r>
              <a:rPr lang="pt-BR" sz="3200" dirty="0" smtClean="0">
                <a:latin typeface="Verdana" pitchFamily="34" charset="0"/>
                <a:ea typeface="Verdana" pitchFamily="34" charset="0"/>
                <a:cs typeface="Verdana" pitchFamily="34" charset="0"/>
              </a:rPr>
              <a:t>DÁ A BASE PARA A GERAÇÃO DE INDICADORES DE DESEMPENHO OPERACIONAL APROPRIADOS</a:t>
            </a:r>
            <a:endParaRPr lang="pt-BR" sz="3200" dirty="0">
              <a:latin typeface="Verdana" pitchFamily="34" charset="0"/>
              <a:ea typeface="Verdana" pitchFamily="34" charset="0"/>
              <a:cs typeface="Verdana" pitchFamily="34" charset="0"/>
            </a:endParaRPr>
          </a:p>
        </p:txBody>
      </p:sp>
      <p:sp>
        <p:nvSpPr>
          <p:cNvPr id="2" name="Espaço Reservado para Número de Slide 1"/>
          <p:cNvSpPr>
            <a:spLocks noGrp="1"/>
          </p:cNvSpPr>
          <p:nvPr>
            <p:ph type="sldNum" sz="quarter" idx="12"/>
          </p:nvPr>
        </p:nvSpPr>
        <p:spPr/>
        <p:txBody>
          <a:bodyPr/>
          <a:lstStyle/>
          <a:p>
            <a:fld id="{EDECB21C-CD33-473D-8896-05C26CF3340F}" type="slidenum">
              <a:rPr lang="pt-BR" smtClean="0"/>
              <a:pPr/>
              <a:t>6</a:t>
            </a:fld>
            <a:endParaRPr lang="pt-B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1"/>
          <p:cNvSpPr txBox="1">
            <a:spLocks noGrp="1"/>
          </p:cNvSpPr>
          <p:nvPr/>
        </p:nvSpPr>
        <p:spPr bwMode="auto">
          <a:xfrm>
            <a:off x="8567738" y="6400800"/>
            <a:ext cx="576262" cy="457200"/>
          </a:xfrm>
          <a:prstGeom prst="rect">
            <a:avLst/>
          </a:prstGeom>
          <a:noFill/>
          <a:ln>
            <a:miter lim="800000"/>
            <a:headEnd/>
            <a:tailEnd/>
          </a:ln>
        </p:spPr>
        <p:txBody>
          <a:bodyPr anchor="ctr" anchorCtr="1"/>
          <a:lstStyle/>
          <a:p>
            <a:pPr algn="r">
              <a:defRPr/>
            </a:pPr>
            <a:fld id="{23A5C228-D6D2-47B6-836D-F49744A21301}" type="slidenum">
              <a:rPr lang="en-GB" sz="1200">
                <a:effectLst>
                  <a:outerShdw blurRad="38100" dist="38100" dir="2700000" algn="tl">
                    <a:srgbClr val="000000"/>
                  </a:outerShdw>
                </a:effectLst>
                <a:latin typeface="Tahoma" pitchFamily="34" charset="0"/>
                <a:cs typeface="+mn-cs"/>
              </a:rPr>
              <a:pPr algn="r">
                <a:defRPr/>
              </a:pPr>
              <a:t>7</a:t>
            </a:fld>
            <a:endParaRPr lang="en-GB" sz="1200">
              <a:effectLst>
                <a:outerShdw blurRad="38100" dist="38100" dir="2700000" algn="tl">
                  <a:srgbClr val="000000"/>
                </a:outerShdw>
              </a:effectLst>
              <a:latin typeface="Tahoma" pitchFamily="34" charset="0"/>
              <a:cs typeface="+mn-cs"/>
            </a:endParaRPr>
          </a:p>
        </p:txBody>
      </p:sp>
      <p:sp>
        <p:nvSpPr>
          <p:cNvPr id="173060" name="Rectangle 2"/>
          <p:cNvSpPr>
            <a:spLocks noChangeArrowheads="1"/>
          </p:cNvSpPr>
          <p:nvPr/>
        </p:nvSpPr>
        <p:spPr bwMode="auto">
          <a:xfrm>
            <a:off x="395536" y="561619"/>
            <a:ext cx="8748464" cy="1268760"/>
          </a:xfrm>
          <a:prstGeom prst="rect">
            <a:avLst/>
          </a:prstGeom>
          <a:noFill/>
          <a:ln w="9525">
            <a:noFill/>
            <a:miter lim="800000"/>
            <a:headEnd/>
            <a:tailEnd/>
          </a:ln>
        </p:spPr>
        <p:txBody>
          <a:bodyPr anchor="ctr"/>
          <a:lstStyle/>
          <a:p>
            <a:pPr algn="ctr" eaLnBrk="0" hangingPunct="0"/>
            <a:r>
              <a:rPr lang="pt-BR" sz="3200" spc="-100" dirty="0" smtClean="0">
                <a:solidFill>
                  <a:srgbClr val="0070C0"/>
                </a:solidFill>
                <a:latin typeface="Verdana" pitchFamily="34" charset="0"/>
                <a:ea typeface="Verdana" pitchFamily="34" charset="0"/>
                <a:cs typeface="Verdana" pitchFamily="34" charset="0"/>
              </a:rPr>
              <a:t>DESEMPENHO OPERACIONAL SEGUNDO IWA: 3 PONTOS DE VISTA PARA ANALISAR DESEMPENHO EM SAA</a:t>
            </a:r>
            <a:endParaRPr lang="pt-BR" sz="3200" spc="-100" dirty="0">
              <a:solidFill>
                <a:srgbClr val="0070C0"/>
              </a:solidFill>
              <a:latin typeface="Verdana" pitchFamily="34" charset="0"/>
              <a:ea typeface="Verdana" pitchFamily="34" charset="0"/>
              <a:cs typeface="Verdana" pitchFamily="34" charset="0"/>
            </a:endParaRPr>
          </a:p>
        </p:txBody>
      </p:sp>
      <p:sp>
        <p:nvSpPr>
          <p:cNvPr id="2" name="Espaço Reservado para Número de Slide 1"/>
          <p:cNvSpPr>
            <a:spLocks noGrp="1"/>
          </p:cNvSpPr>
          <p:nvPr>
            <p:ph type="sldNum" sz="quarter" idx="12"/>
          </p:nvPr>
        </p:nvSpPr>
        <p:spPr/>
        <p:txBody>
          <a:bodyPr/>
          <a:lstStyle/>
          <a:p>
            <a:fld id="{EDECB21C-CD33-473D-8896-05C26CF3340F}" type="slidenum">
              <a:rPr lang="pt-BR" smtClean="0"/>
              <a:pPr/>
              <a:t>7</a:t>
            </a:fld>
            <a:endParaRPr lang="pt-BR"/>
          </a:p>
        </p:txBody>
      </p:sp>
      <p:graphicFrame>
        <p:nvGraphicFramePr>
          <p:cNvPr id="3" name="Tabela 2"/>
          <p:cNvGraphicFramePr>
            <a:graphicFrameLocks noGrp="1"/>
          </p:cNvGraphicFramePr>
          <p:nvPr>
            <p:extLst>
              <p:ext uri="{D42A27DB-BD31-4B8C-83A1-F6EECF244321}">
                <p14:modId xmlns:p14="http://schemas.microsoft.com/office/powerpoint/2010/main" val="861793036"/>
              </p:ext>
            </p:extLst>
          </p:nvPr>
        </p:nvGraphicFramePr>
        <p:xfrm>
          <a:off x="1128889" y="2449689"/>
          <a:ext cx="7021688" cy="3239912"/>
        </p:xfrm>
        <a:graphic>
          <a:graphicData uri="http://schemas.openxmlformats.org/drawingml/2006/table">
            <a:tbl>
              <a:tblPr firstRow="1" bandRow="1">
                <a:tableStyleId>{5C22544A-7EE6-4342-B048-85BDC9FD1C3A}</a:tableStyleId>
              </a:tblPr>
              <a:tblGrid>
                <a:gridCol w="3510844"/>
                <a:gridCol w="3510844"/>
              </a:tblGrid>
              <a:tr h="524420">
                <a:tc>
                  <a:txBody>
                    <a:bodyPr/>
                    <a:lstStyle/>
                    <a:p>
                      <a:r>
                        <a:rPr lang="pt-BR" sz="2400" dirty="0" smtClean="0"/>
                        <a:t>PONTO DE VISTA</a:t>
                      </a:r>
                      <a:endParaRPr lang="pt-BR" sz="2400" dirty="0"/>
                    </a:p>
                  </a:txBody>
                  <a:tcPr/>
                </a:tc>
                <a:tc>
                  <a:txBody>
                    <a:bodyPr/>
                    <a:lstStyle/>
                    <a:p>
                      <a:r>
                        <a:rPr lang="pt-BR" sz="2400" dirty="0" smtClean="0"/>
                        <a:t>O QUE SE QUER</a:t>
                      </a:r>
                      <a:r>
                        <a:rPr lang="pt-BR" sz="2400" baseline="0" dirty="0" smtClean="0"/>
                        <a:t> VER</a:t>
                      </a:r>
                      <a:endParaRPr lang="pt-BR" sz="2400" dirty="0"/>
                    </a:p>
                  </a:txBody>
                  <a:tcPr/>
                </a:tc>
              </a:tr>
              <a:tr h="905164">
                <a:tc>
                  <a:txBody>
                    <a:bodyPr/>
                    <a:lstStyle/>
                    <a:p>
                      <a:r>
                        <a:rPr lang="pt-BR" sz="2400" dirty="0" smtClean="0"/>
                        <a:t>Técnico / Infraestrutura</a:t>
                      </a:r>
                      <a:endParaRPr lang="pt-BR" sz="2400" dirty="0"/>
                    </a:p>
                  </a:txBody>
                  <a:tcPr/>
                </a:tc>
                <a:tc>
                  <a:txBody>
                    <a:bodyPr/>
                    <a:lstStyle/>
                    <a:p>
                      <a:r>
                        <a:rPr lang="pt-BR" sz="2400" dirty="0" smtClean="0"/>
                        <a:t>O que acontece com a AGUA (massa)</a:t>
                      </a:r>
                      <a:endParaRPr lang="pt-BR" sz="2400" dirty="0"/>
                    </a:p>
                  </a:txBody>
                  <a:tcPr/>
                </a:tc>
              </a:tr>
              <a:tr h="905164">
                <a:tc>
                  <a:txBody>
                    <a:bodyPr/>
                    <a:lstStyle/>
                    <a:p>
                      <a:r>
                        <a:rPr lang="pt-BR" sz="2400" dirty="0" smtClean="0"/>
                        <a:t>Comercial</a:t>
                      </a:r>
                      <a:endParaRPr lang="pt-BR" sz="2400" dirty="0"/>
                    </a:p>
                  </a:txBody>
                  <a:tcPr/>
                </a:tc>
                <a:tc>
                  <a:txBody>
                    <a:bodyPr/>
                    <a:lstStyle/>
                    <a:p>
                      <a:r>
                        <a:rPr lang="pt-BR" sz="2400" dirty="0" smtClean="0"/>
                        <a:t>O que acontece com o FATURAMENTO</a:t>
                      </a:r>
                      <a:endParaRPr lang="pt-BR" sz="2400" dirty="0"/>
                    </a:p>
                  </a:txBody>
                  <a:tcPr/>
                </a:tc>
              </a:tr>
              <a:tr h="905164">
                <a:tc>
                  <a:txBody>
                    <a:bodyPr/>
                    <a:lstStyle/>
                    <a:p>
                      <a:r>
                        <a:rPr lang="pt-BR" sz="2400" dirty="0" smtClean="0"/>
                        <a:t>Financeiro</a:t>
                      </a:r>
                      <a:endParaRPr lang="pt-BR" sz="2400" dirty="0"/>
                    </a:p>
                  </a:txBody>
                  <a:tcPr/>
                </a:tc>
                <a:tc>
                  <a:txBody>
                    <a:bodyPr/>
                    <a:lstStyle/>
                    <a:p>
                      <a:r>
                        <a:rPr lang="pt-BR" sz="2400" dirty="0" smtClean="0"/>
                        <a:t>O que</a:t>
                      </a:r>
                      <a:r>
                        <a:rPr lang="pt-BR" sz="2400" baseline="0" dirty="0" smtClean="0"/>
                        <a:t> acontece com a RECEITA</a:t>
                      </a:r>
                      <a:endParaRPr lang="pt-BR" sz="2400" dirty="0"/>
                    </a:p>
                  </a:txBody>
                  <a:tcPr/>
                </a:tc>
              </a:tr>
            </a:tbl>
          </a:graphicData>
        </a:graphic>
      </p:graphicFrame>
    </p:spTree>
    <p:extLst>
      <p:ext uri="{BB962C8B-B14F-4D97-AF65-F5344CB8AC3E}">
        <p14:creationId xmlns:p14="http://schemas.microsoft.com/office/powerpoint/2010/main" val="32575744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1"/>
          <p:cNvSpPr txBox="1">
            <a:spLocks noGrp="1"/>
          </p:cNvSpPr>
          <p:nvPr/>
        </p:nvSpPr>
        <p:spPr bwMode="auto">
          <a:xfrm>
            <a:off x="8567738" y="6400800"/>
            <a:ext cx="576262" cy="457200"/>
          </a:xfrm>
          <a:prstGeom prst="rect">
            <a:avLst/>
          </a:prstGeom>
          <a:noFill/>
          <a:ln>
            <a:miter lim="800000"/>
            <a:headEnd/>
            <a:tailEnd/>
          </a:ln>
        </p:spPr>
        <p:txBody>
          <a:bodyPr anchor="ctr" anchorCtr="1"/>
          <a:lstStyle/>
          <a:p>
            <a:pPr algn="r">
              <a:defRPr/>
            </a:pPr>
            <a:fld id="{23A5C228-D6D2-47B6-836D-F49744A21301}" type="slidenum">
              <a:rPr lang="en-GB" sz="1200">
                <a:effectLst>
                  <a:outerShdw blurRad="38100" dist="38100" dir="2700000" algn="tl">
                    <a:srgbClr val="000000"/>
                  </a:outerShdw>
                </a:effectLst>
                <a:latin typeface="Tahoma" pitchFamily="34" charset="0"/>
                <a:cs typeface="+mn-cs"/>
              </a:rPr>
              <a:pPr algn="r">
                <a:defRPr/>
              </a:pPr>
              <a:t>8</a:t>
            </a:fld>
            <a:endParaRPr lang="en-GB" sz="1200">
              <a:effectLst>
                <a:outerShdw blurRad="38100" dist="38100" dir="2700000" algn="tl">
                  <a:srgbClr val="000000"/>
                </a:outerShdw>
              </a:effectLst>
              <a:latin typeface="Tahoma" pitchFamily="34" charset="0"/>
              <a:cs typeface="+mn-cs"/>
            </a:endParaRPr>
          </a:p>
        </p:txBody>
      </p:sp>
      <p:sp>
        <p:nvSpPr>
          <p:cNvPr id="173060" name="Rectangle 2"/>
          <p:cNvSpPr>
            <a:spLocks noChangeArrowheads="1"/>
          </p:cNvSpPr>
          <p:nvPr/>
        </p:nvSpPr>
        <p:spPr bwMode="auto">
          <a:xfrm>
            <a:off x="395536" y="561619"/>
            <a:ext cx="8748464" cy="1268760"/>
          </a:xfrm>
          <a:prstGeom prst="rect">
            <a:avLst/>
          </a:prstGeom>
          <a:noFill/>
          <a:ln w="9525">
            <a:noFill/>
            <a:miter lim="800000"/>
            <a:headEnd/>
            <a:tailEnd/>
          </a:ln>
        </p:spPr>
        <p:txBody>
          <a:bodyPr anchor="ctr"/>
          <a:lstStyle/>
          <a:p>
            <a:pPr algn="ctr" eaLnBrk="0" hangingPunct="0"/>
            <a:r>
              <a:rPr lang="pt-BR" sz="4000" spc="-100" dirty="0" smtClean="0">
                <a:solidFill>
                  <a:srgbClr val="0070C0"/>
                </a:solidFill>
                <a:latin typeface="Verdana" pitchFamily="34" charset="0"/>
                <a:ea typeface="Verdana" pitchFamily="34" charset="0"/>
                <a:cs typeface="Verdana" pitchFamily="34" charset="0"/>
              </a:rPr>
              <a:t>PONTOS A FIXAR PARA NÃO PERDER O FOCO</a:t>
            </a:r>
            <a:endParaRPr lang="pt-BR" sz="4000" spc="-100" dirty="0">
              <a:solidFill>
                <a:srgbClr val="0070C0"/>
              </a:solidFill>
              <a:latin typeface="Verdana" pitchFamily="34" charset="0"/>
              <a:ea typeface="Verdana" pitchFamily="34" charset="0"/>
              <a:cs typeface="Verdana" pitchFamily="34" charset="0"/>
            </a:endParaRPr>
          </a:p>
        </p:txBody>
      </p:sp>
      <p:sp>
        <p:nvSpPr>
          <p:cNvPr id="2" name="Espaço Reservado para Número de Slide 1"/>
          <p:cNvSpPr>
            <a:spLocks noGrp="1"/>
          </p:cNvSpPr>
          <p:nvPr>
            <p:ph type="sldNum" sz="quarter" idx="12"/>
          </p:nvPr>
        </p:nvSpPr>
        <p:spPr/>
        <p:txBody>
          <a:bodyPr/>
          <a:lstStyle/>
          <a:p>
            <a:fld id="{EDECB21C-CD33-473D-8896-05C26CF3340F}" type="slidenum">
              <a:rPr lang="pt-BR" smtClean="0"/>
              <a:pPr/>
              <a:t>8</a:t>
            </a:fld>
            <a:endParaRPr lang="pt-BR"/>
          </a:p>
        </p:txBody>
      </p:sp>
      <p:graphicFrame>
        <p:nvGraphicFramePr>
          <p:cNvPr id="3" name="Tabela 2"/>
          <p:cNvGraphicFramePr>
            <a:graphicFrameLocks noGrp="1"/>
          </p:cNvGraphicFramePr>
          <p:nvPr>
            <p:extLst>
              <p:ext uri="{D42A27DB-BD31-4B8C-83A1-F6EECF244321}">
                <p14:modId xmlns:p14="http://schemas.microsoft.com/office/powerpoint/2010/main" val="1407200345"/>
              </p:ext>
            </p:extLst>
          </p:nvPr>
        </p:nvGraphicFramePr>
        <p:xfrm>
          <a:off x="395536" y="1830378"/>
          <a:ext cx="8296908" cy="4163986"/>
        </p:xfrm>
        <a:graphic>
          <a:graphicData uri="http://schemas.openxmlformats.org/drawingml/2006/table">
            <a:tbl>
              <a:tblPr firstRow="1" bandRow="1">
                <a:tableStyleId>{5C22544A-7EE6-4342-B048-85BDC9FD1C3A}</a:tableStyleId>
              </a:tblPr>
              <a:tblGrid>
                <a:gridCol w="1214183"/>
                <a:gridCol w="7082725"/>
              </a:tblGrid>
              <a:tr h="687044">
                <a:tc>
                  <a:txBody>
                    <a:bodyPr/>
                    <a:lstStyle/>
                    <a:p>
                      <a:r>
                        <a:rPr lang="pt-BR" sz="4000" dirty="0" smtClean="0"/>
                        <a:t>1</a:t>
                      </a:r>
                      <a:endParaRPr lang="pt-BR" sz="4000" dirty="0"/>
                    </a:p>
                  </a:txBody>
                  <a:tcPr/>
                </a:tc>
                <a:tc>
                  <a:txBody>
                    <a:bodyPr/>
                    <a:lstStyle/>
                    <a:p>
                      <a:r>
                        <a:rPr lang="pt-BR" dirty="0" smtClean="0"/>
                        <a:t>Balanço Hídrico é ferramenta para analisar o desempenho da infraestrutura (agua</a:t>
                      </a:r>
                      <a:r>
                        <a:rPr lang="pt-BR" baseline="0" dirty="0" smtClean="0"/>
                        <a:t> = balanço de massa =&gt; PERDAS REAIS)</a:t>
                      </a:r>
                      <a:endParaRPr lang="pt-BR" dirty="0"/>
                    </a:p>
                  </a:txBody>
                  <a:tcPr/>
                </a:tc>
              </a:tr>
              <a:tr h="414584">
                <a:tc>
                  <a:txBody>
                    <a:bodyPr/>
                    <a:lstStyle/>
                    <a:p>
                      <a:r>
                        <a:rPr lang="pt-BR" sz="4000" dirty="0" smtClean="0"/>
                        <a:t>2</a:t>
                      </a:r>
                      <a:endParaRPr lang="pt-BR" sz="4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Volume de Água</a:t>
                      </a:r>
                      <a:r>
                        <a:rPr lang="pt-BR" baseline="0" dirty="0" smtClean="0"/>
                        <a:t> ≠  Volume de Faturamento (Direito de Receber) ≠ Volume de Receita (ingresso efetivo)</a:t>
                      </a:r>
                      <a:endParaRPr lang="pt-BR" dirty="0" smtClean="0"/>
                    </a:p>
                    <a:p>
                      <a:endParaRPr lang="pt-BR" dirty="0"/>
                    </a:p>
                  </a:txBody>
                  <a:tcPr/>
                </a:tc>
              </a:tr>
              <a:tr h="394351">
                <a:tc>
                  <a:txBody>
                    <a:bodyPr/>
                    <a:lstStyle/>
                    <a:p>
                      <a:r>
                        <a:rPr lang="pt-BR" sz="4000" dirty="0" smtClean="0"/>
                        <a:t>3</a:t>
                      </a:r>
                      <a:endParaRPr lang="pt-BR" sz="4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Consumo Autorizado</a:t>
                      </a:r>
                      <a:r>
                        <a:rPr lang="pt-BR" baseline="0" dirty="0" smtClean="0"/>
                        <a:t> ≠ Consumo Faturado</a:t>
                      </a:r>
                      <a:endParaRPr lang="pt-BR" dirty="0" smtClean="0"/>
                    </a:p>
                  </a:txBody>
                  <a:tcPr/>
                </a:tc>
              </a:tr>
              <a:tr h="1847506">
                <a:tc>
                  <a:txBody>
                    <a:bodyPr/>
                    <a:lstStyle/>
                    <a:p>
                      <a:r>
                        <a:rPr lang="pt-BR" sz="4000" dirty="0" smtClean="0"/>
                        <a:t>4</a:t>
                      </a:r>
                      <a:endParaRPr lang="pt-BR" sz="4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Consumo Não Medido Efetivo</a:t>
                      </a:r>
                      <a:r>
                        <a:rPr lang="pt-BR" baseline="0" dirty="0" smtClean="0"/>
                        <a:t> pode ser diferente do Consumo Não Medido </a:t>
                      </a:r>
                      <a:r>
                        <a:rPr lang="pt-BR" dirty="0" smtClean="0"/>
                        <a:t>Faturado (no caso do faturamento usar uma regra de negócio apenas</a:t>
                      </a:r>
                      <a:r>
                        <a:rPr lang="pt-BR" baseline="0" dirty="0" smtClean="0"/>
                        <a:t> de um ponto de vista legal). Neste caso podemos ter um consumo não medido não faturado que é também consumo autorizado.</a:t>
                      </a:r>
                      <a:endParaRPr lang="pt-BR" dirty="0" smtClean="0"/>
                    </a:p>
                  </a:txBody>
                  <a:tcPr/>
                </a:tc>
              </a:tr>
            </a:tbl>
          </a:graphicData>
        </a:graphic>
      </p:graphicFrame>
    </p:spTree>
    <p:extLst>
      <p:ext uri="{BB962C8B-B14F-4D97-AF65-F5344CB8AC3E}">
        <p14:creationId xmlns:p14="http://schemas.microsoft.com/office/powerpoint/2010/main" val="30139585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7" name="Picture 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950" y="125413"/>
            <a:ext cx="7910513" cy="661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Títul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drã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gradeciment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15815</TotalTime>
  <Words>2597</Words>
  <Application>Microsoft Office PowerPoint</Application>
  <PresentationFormat>Apresentação na tela (4:3)</PresentationFormat>
  <Paragraphs>471</Paragraphs>
  <Slides>56</Slides>
  <Notes>45</Notes>
  <HiddenSlides>0</HiddenSlides>
  <MMClips>0</MMClips>
  <ScaleCrop>false</ScaleCrop>
  <HeadingPairs>
    <vt:vector size="8" baseType="variant">
      <vt:variant>
        <vt:lpstr>Fontes usadas</vt:lpstr>
      </vt:variant>
      <vt:variant>
        <vt:i4>10</vt:i4>
      </vt:variant>
      <vt:variant>
        <vt:lpstr>Tema</vt:lpstr>
      </vt:variant>
      <vt:variant>
        <vt:i4>4</vt:i4>
      </vt:variant>
      <vt:variant>
        <vt:lpstr>Servidores OLE inseridos</vt:lpstr>
      </vt:variant>
      <vt:variant>
        <vt:i4>2</vt:i4>
      </vt:variant>
      <vt:variant>
        <vt:lpstr>Títulos de slides</vt:lpstr>
      </vt:variant>
      <vt:variant>
        <vt:i4>56</vt:i4>
      </vt:variant>
    </vt:vector>
  </HeadingPairs>
  <TitlesOfParts>
    <vt:vector size="72" baseType="lpstr">
      <vt:lpstr>Arial</vt:lpstr>
      <vt:lpstr>Arial Narrow</vt:lpstr>
      <vt:lpstr>Calibri</vt:lpstr>
      <vt:lpstr>Candara</vt:lpstr>
      <vt:lpstr>Symbol</vt:lpstr>
      <vt:lpstr>Tahoma</vt:lpstr>
      <vt:lpstr>Times New Roman</vt:lpstr>
      <vt:lpstr>Tunga</vt:lpstr>
      <vt:lpstr>Verdana</vt:lpstr>
      <vt:lpstr>Wingdings</vt:lpstr>
      <vt:lpstr>Título</vt:lpstr>
      <vt:lpstr>Padrão</vt:lpstr>
      <vt:lpstr>Agradecimento</vt:lpstr>
      <vt:lpstr>Forma de Onda</vt:lpstr>
      <vt:lpstr>Photo Editor-Foto</vt:lpstr>
      <vt:lpstr>Equação</vt:lpstr>
      <vt:lpstr>   Ferramentas de Análise de Perdas BALANÇO HÍDRICO E INDICADORES DE DESEMPENHO IWA Airton Gomes - Consultor </vt:lpstr>
      <vt:lpstr>CONTEÚDO DA APRESENTAÇÃO</vt:lpstr>
      <vt:lpstr>Apresentação do PowerPoint</vt:lpstr>
      <vt:lpstr>DIFERENTES ABORDAGENS  PARA ANÁLISE DE PERDAS</vt:lpstr>
      <vt:lpstr>Apresentação do PowerPoint</vt:lpstr>
      <vt:lpstr>Apresentação do PowerPoint</vt:lpstr>
      <vt:lpstr>Apresentação do PowerPoint</vt:lpstr>
      <vt:lpstr>Apresentação do PowerPoint</vt:lpstr>
      <vt:lpstr>Apresentação do PowerPoint</vt:lpstr>
      <vt:lpstr>Apresentação do PowerPoint</vt:lpstr>
      <vt:lpstr>Dificuldades para aplicação da técnica do balanço hídrico</vt:lpstr>
      <vt:lpstr>Dificuldades para aplicação da técnica do balanço hídrico</vt:lpstr>
      <vt:lpstr>Dificuldades para aplicação da técnica do balanço hídrico</vt:lpstr>
      <vt:lpstr>Apresentação do PowerPoint</vt:lpstr>
      <vt:lpstr>GUIAS PRÁTICOS: SÉRIE BALANÇO HÍDRICO - AESBE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CALCULANDO TMA</vt:lpstr>
      <vt:lpstr>CALCULANDO TMA</vt:lpstr>
      <vt:lpstr>Apresentação do PowerPoint</vt:lpstr>
      <vt:lpstr>PRESSÃO MÉDIA DO SETOR: MÉTODOS DE DETERMINAÇÃO</vt:lpstr>
      <vt:lpstr>PMS – Pressão Média de Sistema</vt:lpstr>
      <vt:lpstr>Apresentação do PowerPoint</vt:lpstr>
      <vt:lpstr>Apresentação do PowerPoint</vt:lpstr>
      <vt:lpstr>Conceito de Incerteza de Medição  no Cálculo do Balanço Hídrico</vt:lpstr>
      <vt:lpstr>Exemplo Indicativo da  Exatidão de Medidores</vt:lpstr>
      <vt:lpstr>Apresentação do PowerPoint</vt:lpstr>
      <vt:lpstr>Apresentação do PowerPoint</vt:lpstr>
      <vt:lpstr>Apresentação do PowerPoint</vt:lpstr>
      <vt:lpstr>Perdas Reais Anuais Inevitáveis  fórmula empírica</vt:lpstr>
      <vt:lpstr>Indicador Para Perdas Aparentes</vt:lpstr>
      <vt:lpstr>Apresentação do PowerPoint</vt:lpstr>
      <vt:lpstr>Expressar perdas em % do volume de entrada  como indicador de desempenho induz ao erro </vt:lpstr>
      <vt:lpstr>Apresentação do PowerPoint</vt:lpstr>
      <vt:lpstr>Conclusões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PERDAS REAIS INEVITÁVEIS (sistemas padrão IWA)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Treinamento</dc:title>
  <dc:subject>II Curso Internacional de Boas Práticas</dc:subject>
  <dc:creator>Airton Gomes</dc:creator>
  <cp:lastModifiedBy>Airton Gomes</cp:lastModifiedBy>
  <cp:revision>999</cp:revision>
  <cp:lastPrinted>2012-06-09T12:49:24Z</cp:lastPrinted>
  <dcterms:created xsi:type="dcterms:W3CDTF">1601-01-01T00:00:00Z</dcterms:created>
  <dcterms:modified xsi:type="dcterms:W3CDTF">2015-08-24T22:33:21Z</dcterms:modified>
  <cp:category>Conceitos básicos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